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82" r:id="rId3"/>
    <p:sldId id="257" r:id="rId4"/>
    <p:sldId id="283" r:id="rId5"/>
    <p:sldId id="277" r:id="rId6"/>
    <p:sldId id="278" r:id="rId7"/>
    <p:sldId id="285" r:id="rId8"/>
    <p:sldId id="279" r:id="rId9"/>
    <p:sldId id="280" r:id="rId10"/>
    <p:sldId id="275" r:id="rId11"/>
    <p:sldId id="284" r:id="rId12"/>
    <p:sldId id="286" r:id="rId13"/>
    <p:sldId id="287" r:id="rId14"/>
    <p:sldId id="276" r:id="rId15"/>
    <p:sldId id="260" r:id="rId16"/>
    <p:sldId id="264" r:id="rId17"/>
    <p:sldId id="265" r:id="rId18"/>
    <p:sldId id="266" r:id="rId19"/>
    <p:sldId id="267" r:id="rId20"/>
    <p:sldId id="259" r:id="rId21"/>
    <p:sldId id="263" r:id="rId22"/>
    <p:sldId id="270" r:id="rId23"/>
    <p:sldId id="292" r:id="rId24"/>
    <p:sldId id="288" r:id="rId25"/>
    <p:sldId id="271" r:id="rId26"/>
    <p:sldId id="272" r:id="rId27"/>
    <p:sldId id="274" r:id="rId28"/>
    <p:sldId id="291" r:id="rId29"/>
    <p:sldId id="269" r:id="rId30"/>
    <p:sldId id="268" r:id="rId31"/>
    <p:sldId id="290" r:id="rId32"/>
    <p:sldId id="289" r:id="rId33"/>
    <p:sldId id="281" r:id="rId34"/>
    <p:sldId id="273" r:id="rId35"/>
  </p:sldIdLst>
  <p:sldSz cx="9144000" cy="6858000" type="screen4x3"/>
  <p:notesSz cx="6858000" cy="9144000"/>
  <p:embeddedFontLst>
    <p:embeddedFont>
      <p:font typeface="Calibri" panose="020F0502020204030204" pitchFamily="34" charset="0"/>
      <p:regular r:id="rId36"/>
      <p:bold r:id="rId37"/>
      <p:italic r:id="rId38"/>
      <p:boldItalic r:id="rId3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35A4F3-F92A-466C-A369-FFC22366F724}" v="662" dt="2018-10-21T12:01:14.4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779" autoAdjust="0"/>
    <p:restoredTop sz="94660"/>
  </p:normalViewPr>
  <p:slideViewPr>
    <p:cSldViewPr snapToGrid="0">
      <p:cViewPr varScale="1">
        <p:scale>
          <a:sx n="87" d="100"/>
          <a:sy n="87" d="100"/>
        </p:scale>
        <p:origin x="36"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1235A4F3-F92A-466C-A369-FFC22366F724}"/>
    <pc:docChg chg="undo redo custSel addSld delSld modSld sldOrd">
      <pc:chgData name="Ken Merrihew" userId="bcb7a1e886d99f07" providerId="LiveId" clId="{1235A4F3-F92A-466C-A369-FFC22366F724}" dt="2018-10-21T12:01:14.440" v="3555"/>
      <pc:docMkLst>
        <pc:docMk/>
      </pc:docMkLst>
      <pc:sldChg chg="ord">
        <pc:chgData name="Ken Merrihew" userId="bcb7a1e886d99f07" providerId="LiveId" clId="{1235A4F3-F92A-466C-A369-FFC22366F724}" dt="2018-10-19T14:51:03.341" v="1416"/>
        <pc:sldMkLst>
          <pc:docMk/>
          <pc:sldMk cId="969250494" sldId="257"/>
        </pc:sldMkLst>
      </pc:sldChg>
      <pc:sldChg chg="addSp modSp modAnim">
        <pc:chgData name="Ken Merrihew" userId="bcb7a1e886d99f07" providerId="LiveId" clId="{1235A4F3-F92A-466C-A369-FFC22366F724}" dt="2018-10-20T01:24:35.841" v="3529"/>
        <pc:sldMkLst>
          <pc:docMk/>
          <pc:sldMk cId="433841085" sldId="259"/>
        </pc:sldMkLst>
        <pc:spChg chg="add mod">
          <ac:chgData name="Ken Merrihew" userId="bcb7a1e886d99f07" providerId="LiveId" clId="{1235A4F3-F92A-466C-A369-FFC22366F724}" dt="2018-10-20T01:24:03.605" v="3524" actId="207"/>
          <ac:spMkLst>
            <pc:docMk/>
            <pc:sldMk cId="433841085" sldId="259"/>
            <ac:spMk id="5" creationId="{9B957E98-BF44-4932-BF7F-781FC3D101EE}"/>
          </ac:spMkLst>
        </pc:spChg>
      </pc:sldChg>
      <pc:sldChg chg="addSp modSp modAnim">
        <pc:chgData name="Ken Merrihew" userId="bcb7a1e886d99f07" providerId="LiveId" clId="{1235A4F3-F92A-466C-A369-FFC22366F724}" dt="2018-10-20T00:23:49.898" v="3453"/>
        <pc:sldMkLst>
          <pc:docMk/>
          <pc:sldMk cId="1434208533" sldId="264"/>
        </pc:sldMkLst>
        <pc:spChg chg="add mod">
          <ac:chgData name="Ken Merrihew" userId="bcb7a1e886d99f07" providerId="LiveId" clId="{1235A4F3-F92A-466C-A369-FFC22366F724}" dt="2018-10-20T00:23:44.293" v="3452" actId="1036"/>
          <ac:spMkLst>
            <pc:docMk/>
            <pc:sldMk cId="1434208533" sldId="264"/>
            <ac:spMk id="4" creationId="{5E134600-EE62-43CB-8F96-755840016405}"/>
          </ac:spMkLst>
        </pc:spChg>
        <pc:spChg chg="add mod">
          <ac:chgData name="Ken Merrihew" userId="bcb7a1e886d99f07" providerId="LiveId" clId="{1235A4F3-F92A-466C-A369-FFC22366F724}" dt="2018-10-20T00:23:44.293" v="3452" actId="1036"/>
          <ac:spMkLst>
            <pc:docMk/>
            <pc:sldMk cId="1434208533" sldId="264"/>
            <ac:spMk id="5" creationId="{76D32F73-7C57-49D0-B39F-896E8DF2907D}"/>
          </ac:spMkLst>
        </pc:spChg>
        <pc:spChg chg="add mod">
          <ac:chgData name="Ken Merrihew" userId="bcb7a1e886d99f07" providerId="LiveId" clId="{1235A4F3-F92A-466C-A369-FFC22366F724}" dt="2018-10-20T00:23:20.274" v="3434" actId="1035"/>
          <ac:spMkLst>
            <pc:docMk/>
            <pc:sldMk cId="1434208533" sldId="264"/>
            <ac:spMk id="7" creationId="{31960BC7-546E-419A-850F-BE838D9BF85C}"/>
          </ac:spMkLst>
        </pc:spChg>
        <pc:picChg chg="add mod">
          <ac:chgData name="Ken Merrihew" userId="bcb7a1e886d99f07" providerId="LiveId" clId="{1235A4F3-F92A-466C-A369-FFC22366F724}" dt="2018-10-20T00:23:44.293" v="3452" actId="1036"/>
          <ac:picMkLst>
            <pc:docMk/>
            <pc:sldMk cId="1434208533" sldId="264"/>
            <ac:picMk id="1026" creationId="{9393347E-937A-4072-B8B1-FA7414AE4EAF}"/>
          </ac:picMkLst>
        </pc:picChg>
      </pc:sldChg>
      <pc:sldChg chg="addSp delSp modSp modAnim">
        <pc:chgData name="Ken Merrihew" userId="bcb7a1e886d99f07" providerId="LiveId" clId="{1235A4F3-F92A-466C-A369-FFC22366F724}" dt="2018-10-19T20:30:56.027" v="3076" actId="14100"/>
        <pc:sldMkLst>
          <pc:docMk/>
          <pc:sldMk cId="4010100725" sldId="266"/>
        </pc:sldMkLst>
        <pc:spChg chg="add mod">
          <ac:chgData name="Ken Merrihew" userId="bcb7a1e886d99f07" providerId="LiveId" clId="{1235A4F3-F92A-466C-A369-FFC22366F724}" dt="2018-10-19T14:26:12.376" v="1396" actId="767"/>
          <ac:spMkLst>
            <pc:docMk/>
            <pc:sldMk cId="4010100725" sldId="266"/>
            <ac:spMk id="3" creationId="{A6EB6575-7111-47A7-8DFF-1AE76C7C7533}"/>
          </ac:spMkLst>
        </pc:spChg>
        <pc:spChg chg="add mod">
          <ac:chgData name="Ken Merrihew" userId="bcb7a1e886d99f07" providerId="LiveId" clId="{1235A4F3-F92A-466C-A369-FFC22366F724}" dt="2018-10-19T14:26:16.268" v="1397" actId="767"/>
          <ac:spMkLst>
            <pc:docMk/>
            <pc:sldMk cId="4010100725" sldId="266"/>
            <ac:spMk id="4" creationId="{D94583AC-8FFF-493B-977A-F02EA40743B1}"/>
          </ac:spMkLst>
        </pc:spChg>
        <pc:spChg chg="mod">
          <ac:chgData name="Ken Merrihew" userId="bcb7a1e886d99f07" providerId="LiveId" clId="{1235A4F3-F92A-466C-A369-FFC22366F724}" dt="2018-10-19T14:27:41.211" v="1412" actId="1038"/>
          <ac:spMkLst>
            <pc:docMk/>
            <pc:sldMk cId="4010100725" sldId="266"/>
            <ac:spMk id="15" creationId="{4145E815-0EF0-4DE3-88C4-0E8B5B1A271C}"/>
          </ac:spMkLst>
        </pc:spChg>
        <pc:spChg chg="mod">
          <ac:chgData name="Ken Merrihew" userId="bcb7a1e886d99f07" providerId="LiveId" clId="{1235A4F3-F92A-466C-A369-FFC22366F724}" dt="2018-10-19T20:30:48.651" v="3075" actId="1076"/>
          <ac:spMkLst>
            <pc:docMk/>
            <pc:sldMk cId="4010100725" sldId="266"/>
            <ac:spMk id="17" creationId="{4AFC90F6-47B4-4A6A-88CA-48998976E114}"/>
          </ac:spMkLst>
        </pc:spChg>
        <pc:spChg chg="mod">
          <ac:chgData name="Ken Merrihew" userId="bcb7a1e886d99f07" providerId="LiveId" clId="{1235A4F3-F92A-466C-A369-FFC22366F724}" dt="2018-10-19T20:30:56.027" v="3076" actId="14100"/>
          <ac:spMkLst>
            <pc:docMk/>
            <pc:sldMk cId="4010100725" sldId="266"/>
            <ac:spMk id="18" creationId="{760BDDE5-FC59-4D8C-92C6-8AD7CBCAF431}"/>
          </ac:spMkLst>
        </pc:spChg>
        <pc:grpChg chg="del">
          <ac:chgData name="Ken Merrihew" userId="bcb7a1e886d99f07" providerId="LiveId" clId="{1235A4F3-F92A-466C-A369-FFC22366F724}" dt="2018-10-18T23:13:03.788" v="1" actId="165"/>
          <ac:grpSpMkLst>
            <pc:docMk/>
            <pc:sldMk cId="4010100725" sldId="266"/>
            <ac:grpSpMk id="4" creationId="{63585737-D82D-41A3-A258-EEF837FA2234}"/>
          </ac:grpSpMkLst>
        </pc:grpChg>
        <pc:grpChg chg="add mod">
          <ac:chgData name="Ken Merrihew" userId="bcb7a1e886d99f07" providerId="LiveId" clId="{1235A4F3-F92A-466C-A369-FFC22366F724}" dt="2018-10-19T14:26:30.164" v="1398" actId="164"/>
          <ac:grpSpMkLst>
            <pc:docMk/>
            <pc:sldMk cId="4010100725" sldId="266"/>
            <ac:grpSpMk id="9" creationId="{E0510A9E-4649-4ADE-80D1-AC6059E0A8DC}"/>
          </ac:grpSpMkLst>
        </pc:grpChg>
        <pc:grpChg chg="add mod">
          <ac:chgData name="Ken Merrihew" userId="bcb7a1e886d99f07" providerId="LiveId" clId="{1235A4F3-F92A-466C-A369-FFC22366F724}" dt="2018-10-19T14:26:30.164" v="1398" actId="164"/>
          <ac:grpSpMkLst>
            <pc:docMk/>
            <pc:sldMk cId="4010100725" sldId="266"/>
            <ac:grpSpMk id="10" creationId="{B519BBD4-DED2-4844-AA0D-B01EDAE583C2}"/>
          </ac:grpSpMkLst>
        </pc:grpChg>
        <pc:picChg chg="mod topLvl">
          <ac:chgData name="Ken Merrihew" userId="bcb7a1e886d99f07" providerId="LiveId" clId="{1235A4F3-F92A-466C-A369-FFC22366F724}" dt="2018-10-19T14:26:30.164" v="1398" actId="164"/>
          <ac:picMkLst>
            <pc:docMk/>
            <pc:sldMk cId="4010100725" sldId="266"/>
            <ac:picMk id="6" creationId="{AD40E7DD-EE08-4F83-A204-916E0D6D6BDA}"/>
          </ac:picMkLst>
        </pc:picChg>
        <pc:picChg chg="mod topLvl">
          <ac:chgData name="Ken Merrihew" userId="bcb7a1e886d99f07" providerId="LiveId" clId="{1235A4F3-F92A-466C-A369-FFC22366F724}" dt="2018-10-18T23:13:32.858" v="3" actId="164"/>
          <ac:picMkLst>
            <pc:docMk/>
            <pc:sldMk cId="4010100725" sldId="266"/>
            <ac:picMk id="7" creationId="{060491B4-5490-45FA-BFA9-5993268D5C05}"/>
          </ac:picMkLst>
        </pc:picChg>
        <pc:picChg chg="mod topLvl modCrop">
          <ac:chgData name="Ken Merrihew" userId="bcb7a1e886d99f07" providerId="LiveId" clId="{1235A4F3-F92A-466C-A369-FFC22366F724}" dt="2018-10-18T23:13:32.858" v="3" actId="164"/>
          <ac:picMkLst>
            <pc:docMk/>
            <pc:sldMk cId="4010100725" sldId="266"/>
            <ac:picMk id="2050" creationId="{87D09417-40E1-4EF4-B08C-7913313DE979}"/>
          </ac:picMkLst>
        </pc:picChg>
        <pc:picChg chg="mod topLvl">
          <ac:chgData name="Ken Merrihew" userId="bcb7a1e886d99f07" providerId="LiveId" clId="{1235A4F3-F92A-466C-A369-FFC22366F724}" dt="2018-10-18T23:13:32.858" v="3" actId="164"/>
          <ac:picMkLst>
            <pc:docMk/>
            <pc:sldMk cId="4010100725" sldId="266"/>
            <ac:picMk id="2052" creationId="{89DFA99C-A8CA-45E2-BD35-98E7578050AD}"/>
          </ac:picMkLst>
        </pc:picChg>
      </pc:sldChg>
      <pc:sldChg chg="delSp modSp ord delAnim modAnim">
        <pc:chgData name="Ken Merrihew" userId="bcb7a1e886d99f07" providerId="LiveId" clId="{1235A4F3-F92A-466C-A369-FFC22366F724}" dt="2018-10-19T19:08:59.532" v="2235" actId="2711"/>
        <pc:sldMkLst>
          <pc:docMk/>
          <pc:sldMk cId="2696021552" sldId="268"/>
        </pc:sldMkLst>
        <pc:spChg chg="mod">
          <ac:chgData name="Ken Merrihew" userId="bcb7a1e886d99f07" providerId="LiveId" clId="{1235A4F3-F92A-466C-A369-FFC22366F724}" dt="2018-10-19T19:08:59.532" v="2235" actId="2711"/>
          <ac:spMkLst>
            <pc:docMk/>
            <pc:sldMk cId="2696021552" sldId="268"/>
            <ac:spMk id="3" creationId="{A9DB6881-E28D-4640-B6F4-126EE6D5997D}"/>
          </ac:spMkLst>
        </pc:spChg>
        <pc:spChg chg="del mod">
          <ac:chgData name="Ken Merrihew" userId="bcb7a1e886d99f07" providerId="LiveId" clId="{1235A4F3-F92A-466C-A369-FFC22366F724}" dt="2018-10-19T19:08:49.832" v="2232" actId="478"/>
          <ac:spMkLst>
            <pc:docMk/>
            <pc:sldMk cId="2696021552" sldId="268"/>
            <ac:spMk id="4" creationId="{580A67C6-AD7D-47FE-A7D4-C795E84A5E58}"/>
          </ac:spMkLst>
        </pc:spChg>
        <pc:spChg chg="del">
          <ac:chgData name="Ken Merrihew" userId="bcb7a1e886d99f07" providerId="LiveId" clId="{1235A4F3-F92A-466C-A369-FFC22366F724}" dt="2018-10-19T00:51:23.882" v="721" actId="478"/>
          <ac:spMkLst>
            <pc:docMk/>
            <pc:sldMk cId="2696021552" sldId="268"/>
            <ac:spMk id="5" creationId="{437F95D1-7482-4161-9900-1D97AAB16CA1}"/>
          </ac:spMkLst>
        </pc:spChg>
      </pc:sldChg>
      <pc:sldChg chg="modSp ord modAnim">
        <pc:chgData name="Ken Merrihew" userId="bcb7a1e886d99f07" providerId="LiveId" clId="{1235A4F3-F92A-466C-A369-FFC22366F724}" dt="2018-10-20T01:24:48.608" v="3531"/>
        <pc:sldMkLst>
          <pc:docMk/>
          <pc:sldMk cId="4024241985" sldId="270"/>
        </pc:sldMkLst>
        <pc:spChg chg="mod">
          <ac:chgData name="Ken Merrihew" userId="bcb7a1e886d99f07" providerId="LiveId" clId="{1235A4F3-F92A-466C-A369-FFC22366F724}" dt="2018-10-19T17:23:00.234" v="1574" actId="207"/>
          <ac:spMkLst>
            <pc:docMk/>
            <pc:sldMk cId="4024241985" sldId="270"/>
            <ac:spMk id="3" creationId="{A9DB6881-E28D-4640-B6F4-126EE6D5997D}"/>
          </ac:spMkLst>
        </pc:spChg>
      </pc:sldChg>
      <pc:sldChg chg="modSp">
        <pc:chgData name="Ken Merrihew" userId="bcb7a1e886d99f07" providerId="LiveId" clId="{1235A4F3-F92A-466C-A369-FFC22366F724}" dt="2018-10-19T15:38:50.990" v="1501" actId="255"/>
        <pc:sldMkLst>
          <pc:docMk/>
          <pc:sldMk cId="599196828" sldId="272"/>
        </pc:sldMkLst>
        <pc:spChg chg="mod">
          <ac:chgData name="Ken Merrihew" userId="bcb7a1e886d99f07" providerId="LiveId" clId="{1235A4F3-F92A-466C-A369-FFC22366F724}" dt="2018-10-19T15:38:20.597" v="1497" actId="255"/>
          <ac:spMkLst>
            <pc:docMk/>
            <pc:sldMk cId="599196828" sldId="272"/>
            <ac:spMk id="8" creationId="{D3F7B06B-99DA-4419-9B52-4601064A7D81}"/>
          </ac:spMkLst>
        </pc:spChg>
        <pc:spChg chg="mod">
          <ac:chgData name="Ken Merrihew" userId="bcb7a1e886d99f07" providerId="LiveId" clId="{1235A4F3-F92A-466C-A369-FFC22366F724}" dt="2018-10-19T15:38:50.990" v="1501" actId="255"/>
          <ac:spMkLst>
            <pc:docMk/>
            <pc:sldMk cId="599196828" sldId="272"/>
            <ac:spMk id="9" creationId="{8175ECA0-661D-4284-B9EF-19D80D6BCFB7}"/>
          </ac:spMkLst>
        </pc:spChg>
      </pc:sldChg>
      <pc:sldChg chg="addSp modSp modAnim">
        <pc:chgData name="Ken Merrihew" userId="bcb7a1e886d99f07" providerId="LiveId" clId="{1235A4F3-F92A-466C-A369-FFC22366F724}" dt="2018-10-19T18:08:08.229" v="2154" actId="20577"/>
        <pc:sldMkLst>
          <pc:docMk/>
          <pc:sldMk cId="2414400436" sldId="274"/>
        </pc:sldMkLst>
        <pc:spChg chg="mod">
          <ac:chgData name="Ken Merrihew" userId="bcb7a1e886d99f07" providerId="LiveId" clId="{1235A4F3-F92A-466C-A369-FFC22366F724}" dt="2018-10-19T18:08:08.229" v="2154" actId="20577"/>
          <ac:spMkLst>
            <pc:docMk/>
            <pc:sldMk cId="2414400436" sldId="274"/>
            <ac:spMk id="3" creationId="{A9DB6881-E28D-4640-B6F4-126EE6D5997D}"/>
          </ac:spMkLst>
        </pc:spChg>
        <pc:spChg chg="add mod">
          <ac:chgData name="Ken Merrihew" userId="bcb7a1e886d99f07" providerId="LiveId" clId="{1235A4F3-F92A-466C-A369-FFC22366F724}" dt="2018-10-19T15:07:53.967" v="1477" actId="1036"/>
          <ac:spMkLst>
            <pc:docMk/>
            <pc:sldMk cId="2414400436" sldId="274"/>
            <ac:spMk id="4" creationId="{A1F24E0D-8F8F-4FE1-BEA8-FBE90F7CB442}"/>
          </ac:spMkLst>
        </pc:spChg>
      </pc:sldChg>
      <pc:sldChg chg="addSp delSp modSp ord modAnim">
        <pc:chgData name="Ken Merrihew" userId="bcb7a1e886d99f07" providerId="LiveId" clId="{1235A4F3-F92A-466C-A369-FFC22366F724}" dt="2018-10-21T01:43:40.086" v="3538" actId="14100"/>
        <pc:sldMkLst>
          <pc:docMk/>
          <pc:sldMk cId="2449016537" sldId="275"/>
        </pc:sldMkLst>
        <pc:spChg chg="mod">
          <ac:chgData name="Ken Merrihew" userId="bcb7a1e886d99f07" providerId="LiveId" clId="{1235A4F3-F92A-466C-A369-FFC22366F724}" dt="2018-10-21T01:43:40.086" v="3538" actId="14100"/>
          <ac:spMkLst>
            <pc:docMk/>
            <pc:sldMk cId="2449016537" sldId="275"/>
            <ac:spMk id="9" creationId="{A1B99467-F1AA-4491-8EA0-CD6F941C4317}"/>
          </ac:spMkLst>
        </pc:spChg>
        <pc:spChg chg="mod">
          <ac:chgData name="Ken Merrihew" userId="bcb7a1e886d99f07" providerId="LiveId" clId="{1235A4F3-F92A-466C-A369-FFC22366F724}" dt="2018-10-21T01:43:29.653" v="3537" actId="14100"/>
          <ac:spMkLst>
            <pc:docMk/>
            <pc:sldMk cId="2449016537" sldId="275"/>
            <ac:spMk id="13" creationId="{5491B8FB-A55E-4121-9195-B819D9EB66A9}"/>
          </ac:spMkLst>
        </pc:spChg>
        <pc:spChg chg="mod">
          <ac:chgData name="Ken Merrihew" userId="bcb7a1e886d99f07" providerId="LiveId" clId="{1235A4F3-F92A-466C-A369-FFC22366F724}" dt="2018-10-19T18:56:34.754" v="2181" actId="14100"/>
          <ac:spMkLst>
            <pc:docMk/>
            <pc:sldMk cId="2449016537" sldId="275"/>
            <ac:spMk id="14" creationId="{4BF0FEE5-B2FB-4868-871E-71A8ECA65B58}"/>
          </ac:spMkLst>
        </pc:spChg>
        <pc:spChg chg="mod">
          <ac:chgData name="Ken Merrihew" userId="bcb7a1e886d99f07" providerId="LiveId" clId="{1235A4F3-F92A-466C-A369-FFC22366F724}" dt="2018-10-19T18:56:56.433" v="2197" actId="1076"/>
          <ac:spMkLst>
            <pc:docMk/>
            <pc:sldMk cId="2449016537" sldId="275"/>
            <ac:spMk id="15" creationId="{64EC4A4F-673A-4C68-BA49-5E7BE5CA94E6}"/>
          </ac:spMkLst>
        </pc:spChg>
        <pc:spChg chg="add mod">
          <ac:chgData name="Ken Merrihew" userId="bcb7a1e886d99f07" providerId="LiveId" clId="{1235A4F3-F92A-466C-A369-FFC22366F724}" dt="2018-10-19T18:57:04.214" v="2198" actId="1076"/>
          <ac:spMkLst>
            <pc:docMk/>
            <pc:sldMk cId="2449016537" sldId="275"/>
            <ac:spMk id="16" creationId="{5F4B7A1E-0E29-4DC0-BCD1-D9A6346F80AA}"/>
          </ac:spMkLst>
        </pc:spChg>
        <pc:spChg chg="mod">
          <ac:chgData name="Ken Merrihew" userId="bcb7a1e886d99f07" providerId="LiveId" clId="{1235A4F3-F92A-466C-A369-FFC22366F724}" dt="2018-10-19T18:57:54.579" v="2204" actId="1076"/>
          <ac:spMkLst>
            <pc:docMk/>
            <pc:sldMk cId="2449016537" sldId="275"/>
            <ac:spMk id="17" creationId="{B136F39F-2F13-4D58-B9DE-AA184B4EDC80}"/>
          </ac:spMkLst>
        </pc:spChg>
        <pc:picChg chg="del">
          <ac:chgData name="Ken Merrihew" userId="bcb7a1e886d99f07" providerId="LiveId" clId="{1235A4F3-F92A-466C-A369-FFC22366F724}" dt="2018-10-18T23:10:07.584" v="0" actId="478"/>
          <ac:picMkLst>
            <pc:docMk/>
            <pc:sldMk cId="2449016537" sldId="275"/>
            <ac:picMk id="3074" creationId="{B436EE54-F867-4727-879D-A65FAC3279E2}"/>
          </ac:picMkLst>
        </pc:picChg>
      </pc:sldChg>
      <pc:sldChg chg="addSp delSp modSp delAnim modAnim">
        <pc:chgData name="Ken Merrihew" userId="bcb7a1e886d99f07" providerId="LiveId" clId="{1235A4F3-F92A-466C-A369-FFC22366F724}" dt="2018-10-21T01:51:41.029" v="3545" actId="14100"/>
        <pc:sldMkLst>
          <pc:docMk/>
          <pc:sldMk cId="2513789616" sldId="276"/>
        </pc:sldMkLst>
        <pc:spChg chg="mod">
          <ac:chgData name="Ken Merrihew" userId="bcb7a1e886d99f07" providerId="LiveId" clId="{1235A4F3-F92A-466C-A369-FFC22366F724}" dt="2018-10-19T16:20:37.943" v="1569"/>
          <ac:spMkLst>
            <pc:docMk/>
            <pc:sldMk cId="2513789616" sldId="276"/>
            <ac:spMk id="3" creationId="{A9DB6881-E28D-4640-B6F4-126EE6D5997D}"/>
          </ac:spMkLst>
        </pc:spChg>
        <pc:spChg chg="del">
          <ac:chgData name="Ken Merrihew" userId="bcb7a1e886d99f07" providerId="LiveId" clId="{1235A4F3-F92A-466C-A369-FFC22366F724}" dt="2018-10-19T16:20:40.582" v="1570" actId="478"/>
          <ac:spMkLst>
            <pc:docMk/>
            <pc:sldMk cId="2513789616" sldId="276"/>
            <ac:spMk id="4" creationId="{580A67C6-AD7D-47FE-A7D4-C795E84A5E58}"/>
          </ac:spMkLst>
        </pc:spChg>
        <pc:spChg chg="add mod">
          <ac:chgData name="Ken Merrihew" userId="bcb7a1e886d99f07" providerId="LiveId" clId="{1235A4F3-F92A-466C-A369-FFC22366F724}" dt="2018-10-20T00:43:35.173" v="3457" actId="313"/>
          <ac:spMkLst>
            <pc:docMk/>
            <pc:sldMk cId="2513789616" sldId="276"/>
            <ac:spMk id="4" creationId="{90E2E24D-5797-4793-B08B-51EB2CC39DC3}"/>
          </ac:spMkLst>
        </pc:spChg>
        <pc:spChg chg="add del mod">
          <ac:chgData name="Ken Merrihew" userId="bcb7a1e886d99f07" providerId="LiveId" clId="{1235A4F3-F92A-466C-A369-FFC22366F724}" dt="2018-10-19T23:52:18.893" v="3092" actId="478"/>
          <ac:spMkLst>
            <pc:docMk/>
            <pc:sldMk cId="2513789616" sldId="276"/>
            <ac:spMk id="5" creationId="{A91EF0A0-42E4-4363-B1CF-BBD0BCCD050D}"/>
          </ac:spMkLst>
        </pc:spChg>
        <pc:spChg chg="add mod">
          <ac:chgData name="Ken Merrihew" userId="bcb7a1e886d99f07" providerId="LiveId" clId="{1235A4F3-F92A-466C-A369-FFC22366F724}" dt="2018-10-19T23:52:59.164" v="3189" actId="207"/>
          <ac:spMkLst>
            <pc:docMk/>
            <pc:sldMk cId="2513789616" sldId="276"/>
            <ac:spMk id="6" creationId="{885D649B-2BED-4033-9557-27FAD1F16D94}"/>
          </ac:spMkLst>
        </pc:spChg>
        <pc:spChg chg="add mod ord">
          <ac:chgData name="Ken Merrihew" userId="bcb7a1e886d99f07" providerId="LiveId" clId="{1235A4F3-F92A-466C-A369-FFC22366F724}" dt="2018-10-19T23:53:48.666" v="3210" actId="14100"/>
          <ac:spMkLst>
            <pc:docMk/>
            <pc:sldMk cId="2513789616" sldId="276"/>
            <ac:spMk id="7" creationId="{1D922A30-FBCF-445F-8C77-893DA06AE526}"/>
          </ac:spMkLst>
        </pc:spChg>
        <pc:spChg chg="add mod ord">
          <ac:chgData name="Ken Merrihew" userId="bcb7a1e886d99f07" providerId="LiveId" clId="{1235A4F3-F92A-466C-A369-FFC22366F724}" dt="2018-10-21T01:51:41.029" v="3545" actId="14100"/>
          <ac:spMkLst>
            <pc:docMk/>
            <pc:sldMk cId="2513789616" sldId="276"/>
            <ac:spMk id="8" creationId="{D73729D7-B0F6-46DE-A6F8-88E98E1B36C0}"/>
          </ac:spMkLst>
        </pc:spChg>
      </pc:sldChg>
      <pc:sldChg chg="modSp">
        <pc:chgData name="Ken Merrihew" userId="bcb7a1e886d99f07" providerId="LiveId" clId="{1235A4F3-F92A-466C-A369-FFC22366F724}" dt="2018-10-19T14:53:28.834" v="1419" actId="20577"/>
        <pc:sldMkLst>
          <pc:docMk/>
          <pc:sldMk cId="3181052982" sldId="278"/>
        </pc:sldMkLst>
        <pc:spChg chg="mod">
          <ac:chgData name="Ken Merrihew" userId="bcb7a1e886d99f07" providerId="LiveId" clId="{1235A4F3-F92A-466C-A369-FFC22366F724}" dt="2018-10-19T14:53:28.834" v="1419" actId="20577"/>
          <ac:spMkLst>
            <pc:docMk/>
            <pc:sldMk cId="3181052982" sldId="278"/>
            <ac:spMk id="3" creationId="{A9DB6881-E28D-4640-B6F4-126EE6D5997D}"/>
          </ac:spMkLst>
        </pc:spChg>
      </pc:sldChg>
      <pc:sldChg chg="addSp delSp modSp add modAnim">
        <pc:chgData name="Ken Merrihew" userId="bcb7a1e886d99f07" providerId="LiveId" clId="{1235A4F3-F92A-466C-A369-FFC22366F724}" dt="2018-10-19T14:22:19.393" v="1393"/>
        <pc:sldMkLst>
          <pc:docMk/>
          <pc:sldMk cId="4278914165" sldId="279"/>
        </pc:sldMkLst>
        <pc:spChg chg="mod">
          <ac:chgData name="Ken Merrihew" userId="bcb7a1e886d99f07" providerId="LiveId" clId="{1235A4F3-F92A-466C-A369-FFC22366F724}" dt="2018-10-19T14:22:19.393" v="1393"/>
          <ac:spMkLst>
            <pc:docMk/>
            <pc:sldMk cId="4278914165" sldId="279"/>
            <ac:spMk id="3" creationId="{A9DB6881-E28D-4640-B6F4-126EE6D5997D}"/>
          </ac:spMkLst>
        </pc:spChg>
        <pc:spChg chg="add del mod">
          <ac:chgData name="Ken Merrihew" userId="bcb7a1e886d99f07" providerId="LiveId" clId="{1235A4F3-F92A-466C-A369-FFC22366F724}" dt="2018-10-19T00:01:26.832" v="427" actId="478"/>
          <ac:spMkLst>
            <pc:docMk/>
            <pc:sldMk cId="4278914165" sldId="279"/>
            <ac:spMk id="4" creationId="{9C234237-8C1C-4ED8-84FF-3C01A2032141}"/>
          </ac:spMkLst>
        </pc:spChg>
        <pc:spChg chg="add del mod">
          <ac:chgData name="Ken Merrihew" userId="bcb7a1e886d99f07" providerId="LiveId" clId="{1235A4F3-F92A-466C-A369-FFC22366F724}" dt="2018-10-19T00:01:29.819" v="431" actId="478"/>
          <ac:spMkLst>
            <pc:docMk/>
            <pc:sldMk cId="4278914165" sldId="279"/>
            <ac:spMk id="5" creationId="{E409A286-3A16-4300-99D4-AC2677E748A1}"/>
          </ac:spMkLst>
        </pc:spChg>
        <pc:spChg chg="add del mod">
          <ac:chgData name="Ken Merrihew" userId="bcb7a1e886d99f07" providerId="LiveId" clId="{1235A4F3-F92A-466C-A369-FFC22366F724}" dt="2018-10-18T23:35:00.618" v="139" actId="478"/>
          <ac:spMkLst>
            <pc:docMk/>
            <pc:sldMk cId="4278914165" sldId="279"/>
            <ac:spMk id="6" creationId="{1BB00926-1531-43DC-BD1F-463DC409559A}"/>
          </ac:spMkLst>
        </pc:spChg>
        <pc:spChg chg="add del mod">
          <ac:chgData name="Ken Merrihew" userId="bcb7a1e886d99f07" providerId="LiveId" clId="{1235A4F3-F92A-466C-A369-FFC22366F724}" dt="2018-10-19T00:01:31.478" v="433" actId="478"/>
          <ac:spMkLst>
            <pc:docMk/>
            <pc:sldMk cId="4278914165" sldId="279"/>
            <ac:spMk id="7" creationId="{EAB249C6-B95F-4109-9C2F-3C65B5C71A61}"/>
          </ac:spMkLst>
        </pc:spChg>
        <pc:spChg chg="add del mod">
          <ac:chgData name="Ken Merrihew" userId="bcb7a1e886d99f07" providerId="LiveId" clId="{1235A4F3-F92A-466C-A369-FFC22366F724}" dt="2018-10-19T00:01:30.760" v="432" actId="478"/>
          <ac:spMkLst>
            <pc:docMk/>
            <pc:sldMk cId="4278914165" sldId="279"/>
            <ac:spMk id="8" creationId="{D00CA5CE-62FD-4114-98A5-6935B28BA50E}"/>
          </ac:spMkLst>
        </pc:spChg>
        <pc:spChg chg="add del mod">
          <ac:chgData name="Ken Merrihew" userId="bcb7a1e886d99f07" providerId="LiveId" clId="{1235A4F3-F92A-466C-A369-FFC22366F724}" dt="2018-10-19T00:01:28.231" v="429" actId="478"/>
          <ac:spMkLst>
            <pc:docMk/>
            <pc:sldMk cId="4278914165" sldId="279"/>
            <ac:spMk id="9" creationId="{3BFA85F8-3093-4AD3-94CA-EE411825FEE4}"/>
          </ac:spMkLst>
        </pc:spChg>
        <pc:spChg chg="add del mod">
          <ac:chgData name="Ken Merrihew" userId="bcb7a1e886d99f07" providerId="LiveId" clId="{1235A4F3-F92A-466C-A369-FFC22366F724}" dt="2018-10-19T00:01:29.017" v="430" actId="478"/>
          <ac:spMkLst>
            <pc:docMk/>
            <pc:sldMk cId="4278914165" sldId="279"/>
            <ac:spMk id="10" creationId="{8B579979-96A0-4E06-AA28-8801BA58B8BD}"/>
          </ac:spMkLst>
        </pc:spChg>
        <pc:spChg chg="add del mod">
          <ac:chgData name="Ken Merrihew" userId="bcb7a1e886d99f07" providerId="LiveId" clId="{1235A4F3-F92A-466C-A369-FFC22366F724}" dt="2018-10-19T00:01:27.546" v="428" actId="478"/>
          <ac:spMkLst>
            <pc:docMk/>
            <pc:sldMk cId="4278914165" sldId="279"/>
            <ac:spMk id="11" creationId="{C427A371-2CC1-48FD-9BE4-B06982AB2A3B}"/>
          </ac:spMkLst>
        </pc:spChg>
        <pc:spChg chg="add mod">
          <ac:chgData name="Ken Merrihew" userId="bcb7a1e886d99f07" providerId="LiveId" clId="{1235A4F3-F92A-466C-A369-FFC22366F724}" dt="2018-10-19T14:22:17.646" v="1392"/>
          <ac:spMkLst>
            <pc:docMk/>
            <pc:sldMk cId="4278914165" sldId="279"/>
            <ac:spMk id="12" creationId="{980B4F73-29AD-4E64-901B-39DC07052156}"/>
          </ac:spMkLst>
        </pc:spChg>
        <pc:spChg chg="add mod">
          <ac:chgData name="Ken Merrihew" userId="bcb7a1e886d99f07" providerId="LiveId" clId="{1235A4F3-F92A-466C-A369-FFC22366F724}" dt="2018-10-19T00:04:57.673" v="556" actId="1038"/>
          <ac:spMkLst>
            <pc:docMk/>
            <pc:sldMk cId="4278914165" sldId="279"/>
            <ac:spMk id="13" creationId="{D33FBEDB-2EE7-41F4-BA4A-9493FC1BA10E}"/>
          </ac:spMkLst>
        </pc:spChg>
        <pc:spChg chg="add mod">
          <ac:chgData name="Ken Merrihew" userId="bcb7a1e886d99f07" providerId="LiveId" clId="{1235A4F3-F92A-466C-A369-FFC22366F724}" dt="2018-10-19T00:03:17.528" v="536" actId="1038"/>
          <ac:spMkLst>
            <pc:docMk/>
            <pc:sldMk cId="4278914165" sldId="279"/>
            <ac:spMk id="14" creationId="{2252CEC1-BC1A-467E-BB3F-0F7210ADC923}"/>
          </ac:spMkLst>
        </pc:spChg>
        <pc:spChg chg="add mod">
          <ac:chgData name="Ken Merrihew" userId="bcb7a1e886d99f07" providerId="LiveId" clId="{1235A4F3-F92A-466C-A369-FFC22366F724}" dt="2018-10-19T14:22:15.436" v="1391"/>
          <ac:spMkLst>
            <pc:docMk/>
            <pc:sldMk cId="4278914165" sldId="279"/>
            <ac:spMk id="15" creationId="{8ED6FB9F-9D11-44FA-94D2-238E1ED3EF57}"/>
          </ac:spMkLst>
        </pc:spChg>
        <pc:spChg chg="add mod ord">
          <ac:chgData name="Ken Merrihew" userId="bcb7a1e886d99f07" providerId="LiveId" clId="{1235A4F3-F92A-466C-A369-FFC22366F724}" dt="2018-10-19T01:23:56.463" v="1050" actId="14100"/>
          <ac:spMkLst>
            <pc:docMk/>
            <pc:sldMk cId="4278914165" sldId="279"/>
            <ac:spMk id="16" creationId="{FB3E0B23-F573-4543-9B7C-21CB4E0BFD87}"/>
          </ac:spMkLst>
        </pc:spChg>
      </pc:sldChg>
      <pc:sldChg chg="add">
        <pc:chgData name="Ken Merrihew" userId="bcb7a1e886d99f07" providerId="LiveId" clId="{1235A4F3-F92A-466C-A369-FFC22366F724}" dt="2018-10-18T23:26:52.047" v="7"/>
        <pc:sldMkLst>
          <pc:docMk/>
          <pc:sldMk cId="638368695" sldId="280"/>
        </pc:sldMkLst>
      </pc:sldChg>
      <pc:sldChg chg="addSp modSp add modAnim">
        <pc:chgData name="Ken Merrihew" userId="bcb7a1e886d99f07" providerId="LiveId" clId="{1235A4F3-F92A-466C-A369-FFC22366F724}" dt="2018-10-19T19:57:39.594" v="3049" actId="313"/>
        <pc:sldMkLst>
          <pc:docMk/>
          <pc:sldMk cId="3190694324" sldId="281"/>
        </pc:sldMkLst>
        <pc:spChg chg="mod">
          <ac:chgData name="Ken Merrihew" userId="bcb7a1e886d99f07" providerId="LiveId" clId="{1235A4F3-F92A-466C-A369-FFC22366F724}" dt="2018-10-19T19:57:39.594" v="3049" actId="313"/>
          <ac:spMkLst>
            <pc:docMk/>
            <pc:sldMk cId="3190694324" sldId="281"/>
            <ac:spMk id="4" creationId="{580A67C6-AD7D-47FE-A7D4-C795E84A5E58}"/>
          </ac:spMkLst>
        </pc:spChg>
        <pc:spChg chg="add mod">
          <ac:chgData name="Ken Merrihew" userId="bcb7a1e886d99f07" providerId="LiveId" clId="{1235A4F3-F92A-466C-A369-FFC22366F724}" dt="2018-10-19T00:55:07.013" v="851" actId="20577"/>
          <ac:spMkLst>
            <pc:docMk/>
            <pc:sldMk cId="3190694324" sldId="281"/>
            <ac:spMk id="5" creationId="{9D4DAB79-80DD-4105-9C14-03A33B052729}"/>
          </ac:spMkLst>
        </pc:spChg>
        <pc:spChg chg="add mod">
          <ac:chgData name="Ken Merrihew" userId="bcb7a1e886d99f07" providerId="LiveId" clId="{1235A4F3-F92A-466C-A369-FFC22366F724}" dt="2018-10-19T00:55:21.276" v="892" actId="1035"/>
          <ac:spMkLst>
            <pc:docMk/>
            <pc:sldMk cId="3190694324" sldId="281"/>
            <ac:spMk id="6" creationId="{C63DD769-2804-4C82-BF33-13CE92E88DBE}"/>
          </ac:spMkLst>
        </pc:spChg>
      </pc:sldChg>
      <pc:sldChg chg="addSp delSp modSp add modTransition delAnim modAnim">
        <pc:chgData name="Ken Merrihew" userId="bcb7a1e886d99f07" providerId="LiveId" clId="{1235A4F3-F92A-466C-A369-FFC22366F724}" dt="2018-10-21T01:38:56.257" v="3535" actId="14100"/>
        <pc:sldMkLst>
          <pc:docMk/>
          <pc:sldMk cId="234755707" sldId="282"/>
        </pc:sldMkLst>
        <pc:spChg chg="del mod">
          <ac:chgData name="Ken Merrihew" userId="bcb7a1e886d99f07" providerId="LiveId" clId="{1235A4F3-F92A-466C-A369-FFC22366F724}" dt="2018-10-19T04:45:55.715" v="1345" actId="478"/>
          <ac:spMkLst>
            <pc:docMk/>
            <pc:sldMk cId="234755707" sldId="282"/>
            <ac:spMk id="5" creationId="{39D94D21-8886-4A7D-9E8A-7E172B38BB10}"/>
          </ac:spMkLst>
        </pc:spChg>
        <pc:spChg chg="mod ord">
          <ac:chgData name="Ken Merrihew" userId="bcb7a1e886d99f07" providerId="LiveId" clId="{1235A4F3-F92A-466C-A369-FFC22366F724}" dt="2018-10-19T04:48:59.525" v="1373" actId="164"/>
          <ac:spMkLst>
            <pc:docMk/>
            <pc:sldMk cId="234755707" sldId="282"/>
            <ac:spMk id="6" creationId="{4626C9EF-60C5-46CA-B67D-FB22F9B21F5B}"/>
          </ac:spMkLst>
        </pc:spChg>
        <pc:spChg chg="add mod ord">
          <ac:chgData name="Ken Merrihew" userId="bcb7a1e886d99f07" providerId="LiveId" clId="{1235A4F3-F92A-466C-A369-FFC22366F724}" dt="2018-10-19T04:47:13.792" v="1370" actId="167"/>
          <ac:spMkLst>
            <pc:docMk/>
            <pc:sldMk cId="234755707" sldId="282"/>
            <ac:spMk id="7" creationId="{DB785C4B-CE64-49DF-AC7E-FF13EB8B7397}"/>
          </ac:spMkLst>
        </pc:spChg>
        <pc:spChg chg="add mod">
          <ac:chgData name="Ken Merrihew" userId="bcb7a1e886d99f07" providerId="LiveId" clId="{1235A4F3-F92A-466C-A369-FFC22366F724}" dt="2018-10-21T01:38:56.257" v="3535" actId="14100"/>
          <ac:spMkLst>
            <pc:docMk/>
            <pc:sldMk cId="234755707" sldId="282"/>
            <ac:spMk id="8" creationId="{6288523B-FF18-4F41-A102-48E3A6EE5464}"/>
          </ac:spMkLst>
        </pc:spChg>
        <pc:spChg chg="add mod">
          <ac:chgData name="Ken Merrihew" userId="bcb7a1e886d99f07" providerId="LiveId" clId="{1235A4F3-F92A-466C-A369-FFC22366F724}" dt="2018-10-21T01:38:56.257" v="3535" actId="14100"/>
          <ac:spMkLst>
            <pc:docMk/>
            <pc:sldMk cId="234755707" sldId="282"/>
            <ac:spMk id="11" creationId="{8E0560F3-8970-4C79-A2CF-E5C5ECF2A438}"/>
          </ac:spMkLst>
        </pc:spChg>
        <pc:spChg chg="add mod">
          <ac:chgData name="Ken Merrihew" userId="bcb7a1e886d99f07" providerId="LiveId" clId="{1235A4F3-F92A-466C-A369-FFC22366F724}" dt="2018-10-21T01:38:56.257" v="3535" actId="14100"/>
          <ac:spMkLst>
            <pc:docMk/>
            <pc:sldMk cId="234755707" sldId="282"/>
            <ac:spMk id="12" creationId="{B89EEE85-77C2-4F7C-9E93-F77216BD7AB4}"/>
          </ac:spMkLst>
        </pc:spChg>
        <pc:spChg chg="add mod">
          <ac:chgData name="Ken Merrihew" userId="bcb7a1e886d99f07" providerId="LiveId" clId="{1235A4F3-F92A-466C-A369-FFC22366F724}" dt="2018-10-21T01:38:56.257" v="3535" actId="14100"/>
          <ac:spMkLst>
            <pc:docMk/>
            <pc:sldMk cId="234755707" sldId="282"/>
            <ac:spMk id="13" creationId="{BAA1BBAE-911F-4F5C-B2B7-5C5A4F416036}"/>
          </ac:spMkLst>
        </pc:spChg>
        <pc:spChg chg="add mod">
          <ac:chgData name="Ken Merrihew" userId="bcb7a1e886d99f07" providerId="LiveId" clId="{1235A4F3-F92A-466C-A369-FFC22366F724}" dt="2018-10-21T01:38:56.257" v="3535" actId="14100"/>
          <ac:spMkLst>
            <pc:docMk/>
            <pc:sldMk cId="234755707" sldId="282"/>
            <ac:spMk id="14" creationId="{F53F44A2-210B-4072-87DB-8D2D695E13B0}"/>
          </ac:spMkLst>
        </pc:spChg>
        <pc:spChg chg="add mod">
          <ac:chgData name="Ken Merrihew" userId="bcb7a1e886d99f07" providerId="LiveId" clId="{1235A4F3-F92A-466C-A369-FFC22366F724}" dt="2018-10-21T01:38:56.257" v="3535" actId="14100"/>
          <ac:spMkLst>
            <pc:docMk/>
            <pc:sldMk cId="234755707" sldId="282"/>
            <ac:spMk id="15" creationId="{AAAAD819-CD95-4DCD-BA83-6FB2A38AA3D8}"/>
          </ac:spMkLst>
        </pc:spChg>
        <pc:spChg chg="add mod">
          <ac:chgData name="Ken Merrihew" userId="bcb7a1e886d99f07" providerId="LiveId" clId="{1235A4F3-F92A-466C-A369-FFC22366F724}" dt="2018-10-19T04:48:59.525" v="1373" actId="164"/>
          <ac:spMkLst>
            <pc:docMk/>
            <pc:sldMk cId="234755707" sldId="282"/>
            <ac:spMk id="17" creationId="{93B3AA38-1EC6-442E-9B64-D1CD0E0D3B0E}"/>
          </ac:spMkLst>
        </pc:spChg>
        <pc:spChg chg="add mod">
          <ac:chgData name="Ken Merrihew" userId="bcb7a1e886d99f07" providerId="LiveId" clId="{1235A4F3-F92A-466C-A369-FFC22366F724}" dt="2018-10-21T01:38:56.257" v="3535" actId="14100"/>
          <ac:spMkLst>
            <pc:docMk/>
            <pc:sldMk cId="234755707" sldId="282"/>
            <ac:spMk id="18" creationId="{3DF69D42-B86C-49B1-9148-7A7403C62636}"/>
          </ac:spMkLst>
        </pc:spChg>
        <pc:spChg chg="add mod">
          <ac:chgData name="Ken Merrihew" userId="bcb7a1e886d99f07" providerId="LiveId" clId="{1235A4F3-F92A-466C-A369-FFC22366F724}" dt="2018-10-21T01:38:56.257" v="3535" actId="14100"/>
          <ac:spMkLst>
            <pc:docMk/>
            <pc:sldMk cId="234755707" sldId="282"/>
            <ac:spMk id="19" creationId="{2BD33A34-8288-4C76-A640-8A31DC7F0EBE}"/>
          </ac:spMkLst>
        </pc:spChg>
        <pc:spChg chg="add mod">
          <ac:chgData name="Ken Merrihew" userId="bcb7a1e886d99f07" providerId="LiveId" clId="{1235A4F3-F92A-466C-A369-FFC22366F724}" dt="2018-10-21T01:38:56.257" v="3535" actId="14100"/>
          <ac:spMkLst>
            <pc:docMk/>
            <pc:sldMk cId="234755707" sldId="282"/>
            <ac:spMk id="20" creationId="{CC3E4471-515F-4DBF-BE24-D930F99147A7}"/>
          </ac:spMkLst>
        </pc:spChg>
        <pc:spChg chg="add mod">
          <ac:chgData name="Ken Merrihew" userId="bcb7a1e886d99f07" providerId="LiveId" clId="{1235A4F3-F92A-466C-A369-FFC22366F724}" dt="2018-10-21T01:38:56.257" v="3535" actId="14100"/>
          <ac:spMkLst>
            <pc:docMk/>
            <pc:sldMk cId="234755707" sldId="282"/>
            <ac:spMk id="21" creationId="{2E55E913-E8A8-4011-BE0E-486BA15D1979}"/>
          </ac:spMkLst>
        </pc:spChg>
        <pc:spChg chg="add mod">
          <ac:chgData name="Ken Merrihew" userId="bcb7a1e886d99f07" providerId="LiveId" clId="{1235A4F3-F92A-466C-A369-FFC22366F724}" dt="2018-10-21T01:38:56.257" v="3535" actId="14100"/>
          <ac:spMkLst>
            <pc:docMk/>
            <pc:sldMk cId="234755707" sldId="282"/>
            <ac:spMk id="22" creationId="{A3AC052F-7BCC-4559-9C77-C2C210918362}"/>
          </ac:spMkLst>
        </pc:spChg>
        <pc:spChg chg="add mod">
          <ac:chgData name="Ken Merrihew" userId="bcb7a1e886d99f07" providerId="LiveId" clId="{1235A4F3-F92A-466C-A369-FFC22366F724}" dt="2018-10-21T01:38:56.257" v="3535" actId="14100"/>
          <ac:spMkLst>
            <pc:docMk/>
            <pc:sldMk cId="234755707" sldId="282"/>
            <ac:spMk id="23" creationId="{EA191044-33B8-46A9-8BB0-C93335C96D55}"/>
          </ac:spMkLst>
        </pc:spChg>
        <pc:spChg chg="add mod">
          <ac:chgData name="Ken Merrihew" userId="bcb7a1e886d99f07" providerId="LiveId" clId="{1235A4F3-F92A-466C-A369-FFC22366F724}" dt="2018-10-21T01:38:56.257" v="3535" actId="14100"/>
          <ac:spMkLst>
            <pc:docMk/>
            <pc:sldMk cId="234755707" sldId="282"/>
            <ac:spMk id="24" creationId="{EE478021-D91C-43A3-B483-426EA79D3BE3}"/>
          </ac:spMkLst>
        </pc:spChg>
        <pc:grpChg chg="del">
          <ac:chgData name="Ken Merrihew" userId="bcb7a1e886d99f07" providerId="LiveId" clId="{1235A4F3-F92A-466C-A369-FFC22366F724}" dt="2018-10-19T01:11:31.465" v="897" actId="478"/>
          <ac:grpSpMkLst>
            <pc:docMk/>
            <pc:sldMk cId="234755707" sldId="282"/>
            <ac:grpSpMk id="4" creationId="{B47A19A6-7A20-4725-A4D3-2F1439CFD560}"/>
          </ac:grpSpMkLst>
        </pc:grpChg>
        <pc:grpChg chg="add mod">
          <ac:chgData name="Ken Merrihew" userId="bcb7a1e886d99f07" providerId="LiveId" clId="{1235A4F3-F92A-466C-A369-FFC22366F724}" dt="2018-10-19T04:48:59.525" v="1373" actId="164"/>
          <ac:grpSpMkLst>
            <pc:docMk/>
            <pc:sldMk cId="234755707" sldId="282"/>
            <ac:grpSpMk id="25" creationId="{578F4DFA-3916-4843-B3E0-254DFE335192}"/>
          </ac:grpSpMkLst>
        </pc:grpChg>
        <pc:picChg chg="mod ord">
          <ac:chgData name="Ken Merrihew" userId="bcb7a1e886d99f07" providerId="LiveId" clId="{1235A4F3-F92A-466C-A369-FFC22366F724}" dt="2018-10-19T04:53:32.506" v="1390" actId="166"/>
          <ac:picMkLst>
            <pc:docMk/>
            <pc:sldMk cId="234755707" sldId="282"/>
            <ac:picMk id="3074" creationId="{B436EE54-F867-4727-879D-A65FAC3279E2}"/>
          </ac:picMkLst>
        </pc:picChg>
        <pc:cxnChg chg="add del mod">
          <ac:chgData name="Ken Merrihew" userId="bcb7a1e886d99f07" providerId="LiveId" clId="{1235A4F3-F92A-466C-A369-FFC22366F724}" dt="2018-10-19T04:46:52.053" v="1369" actId="478"/>
          <ac:cxnSpMkLst>
            <pc:docMk/>
            <pc:sldMk cId="234755707" sldId="282"/>
            <ac:cxnSpMk id="10" creationId="{78B840CC-6461-4292-BC76-E7D12B5EA623}"/>
          </ac:cxnSpMkLst>
        </pc:cxnChg>
      </pc:sldChg>
      <pc:sldChg chg="add">
        <pc:chgData name="Ken Merrihew" userId="bcb7a1e886d99f07" providerId="LiveId" clId="{1235A4F3-F92A-466C-A369-FFC22366F724}" dt="2018-10-19T01:21:20.720" v="1048"/>
        <pc:sldMkLst>
          <pc:docMk/>
          <pc:sldMk cId="1297455351" sldId="283"/>
        </pc:sldMkLst>
      </pc:sldChg>
      <pc:sldChg chg="add">
        <pc:chgData name="Ken Merrihew" userId="bcb7a1e886d99f07" providerId="LiveId" clId="{1235A4F3-F92A-466C-A369-FFC22366F724}" dt="2018-10-19T14:24:19.905" v="1394"/>
        <pc:sldMkLst>
          <pc:docMk/>
          <pc:sldMk cId="1836018453" sldId="284"/>
        </pc:sldMkLst>
      </pc:sldChg>
      <pc:sldChg chg="add">
        <pc:chgData name="Ken Merrihew" userId="bcb7a1e886d99f07" providerId="LiveId" clId="{1235A4F3-F92A-466C-A369-FFC22366F724}" dt="2018-10-19T14:51:00.665" v="1415"/>
        <pc:sldMkLst>
          <pc:docMk/>
          <pc:sldMk cId="2258760909" sldId="285"/>
        </pc:sldMkLst>
      </pc:sldChg>
      <pc:sldChg chg="modSp add del ord modAnim">
        <pc:chgData name="Ken Merrihew" userId="bcb7a1e886d99f07" providerId="LiveId" clId="{1235A4F3-F92A-466C-A369-FFC22366F724}" dt="2018-10-21T01:48:05.333" v="3544" actId="20577"/>
        <pc:sldMkLst>
          <pc:docMk/>
          <pc:sldMk cId="56874451" sldId="286"/>
        </pc:sldMkLst>
        <pc:spChg chg="mod">
          <ac:chgData name="Ken Merrihew" userId="bcb7a1e886d99f07" providerId="LiveId" clId="{1235A4F3-F92A-466C-A369-FFC22366F724}" dt="2018-10-19T16:19:11.613" v="1548"/>
          <ac:spMkLst>
            <pc:docMk/>
            <pc:sldMk cId="56874451" sldId="286"/>
            <ac:spMk id="3" creationId="{A9DB6881-E28D-4640-B6F4-126EE6D5997D}"/>
          </ac:spMkLst>
        </pc:spChg>
        <pc:spChg chg="mod">
          <ac:chgData name="Ken Merrihew" userId="bcb7a1e886d99f07" providerId="LiveId" clId="{1235A4F3-F92A-466C-A369-FFC22366F724}" dt="2018-10-21T01:48:05.333" v="3544" actId="20577"/>
          <ac:spMkLst>
            <pc:docMk/>
            <pc:sldMk cId="56874451" sldId="286"/>
            <ac:spMk id="4" creationId="{580A67C6-AD7D-47FE-A7D4-C795E84A5E58}"/>
          </ac:spMkLst>
        </pc:spChg>
      </pc:sldChg>
      <pc:sldChg chg="add">
        <pc:chgData name="Ken Merrihew" userId="bcb7a1e886d99f07" providerId="LiveId" clId="{1235A4F3-F92A-466C-A369-FFC22366F724}" dt="2018-10-19T16:20:46.170" v="1572"/>
        <pc:sldMkLst>
          <pc:docMk/>
          <pc:sldMk cId="289026308" sldId="287"/>
        </pc:sldMkLst>
      </pc:sldChg>
      <pc:sldChg chg="addSp delSp modSp add delAnim modAnim">
        <pc:chgData name="Ken Merrihew" userId="bcb7a1e886d99f07" providerId="LiveId" clId="{1235A4F3-F92A-466C-A369-FFC22366F724}" dt="2018-10-21T12:01:14.440" v="3555"/>
        <pc:sldMkLst>
          <pc:docMk/>
          <pc:sldMk cId="132551736" sldId="288"/>
        </pc:sldMkLst>
        <pc:spChg chg="del">
          <ac:chgData name="Ken Merrihew" userId="bcb7a1e886d99f07" providerId="LiveId" clId="{1235A4F3-F92A-466C-A369-FFC22366F724}" dt="2018-10-19T17:23:05.126" v="1576" actId="478"/>
          <ac:spMkLst>
            <pc:docMk/>
            <pc:sldMk cId="132551736" sldId="288"/>
            <ac:spMk id="3" creationId="{A9DB6881-E28D-4640-B6F4-126EE6D5997D}"/>
          </ac:spMkLst>
        </pc:spChg>
        <pc:spChg chg="add del mod">
          <ac:chgData name="Ken Merrihew" userId="bcb7a1e886d99f07" providerId="LiveId" clId="{1235A4F3-F92A-466C-A369-FFC22366F724}" dt="2018-10-19T17:27:56.770" v="1930" actId="478"/>
          <ac:spMkLst>
            <pc:docMk/>
            <pc:sldMk cId="132551736" sldId="288"/>
            <ac:spMk id="4" creationId="{B1D510F9-3551-4BD9-B611-077EED281445}"/>
          </ac:spMkLst>
        </pc:spChg>
        <pc:spChg chg="add">
          <ac:chgData name="Ken Merrihew" userId="bcb7a1e886d99f07" providerId="LiveId" clId="{1235A4F3-F92A-466C-A369-FFC22366F724}" dt="2018-10-19T17:23:06.105" v="1577"/>
          <ac:spMkLst>
            <pc:docMk/>
            <pc:sldMk cId="132551736" sldId="288"/>
            <ac:spMk id="5" creationId="{85894244-7D38-4C1C-AE9A-8CB7BA2E060F}"/>
          </ac:spMkLst>
        </pc:spChg>
        <pc:spChg chg="add">
          <ac:chgData name="Ken Merrihew" userId="bcb7a1e886d99f07" providerId="LiveId" clId="{1235A4F3-F92A-466C-A369-FFC22366F724}" dt="2018-10-19T17:23:06.105" v="1577"/>
          <ac:spMkLst>
            <pc:docMk/>
            <pc:sldMk cId="132551736" sldId="288"/>
            <ac:spMk id="7" creationId="{B76A2ADC-32B7-48CB-B374-3C196476486C}"/>
          </ac:spMkLst>
        </pc:spChg>
        <pc:spChg chg="add">
          <ac:chgData name="Ken Merrihew" userId="bcb7a1e886d99f07" providerId="LiveId" clId="{1235A4F3-F92A-466C-A369-FFC22366F724}" dt="2018-10-19T17:23:06.105" v="1577"/>
          <ac:spMkLst>
            <pc:docMk/>
            <pc:sldMk cId="132551736" sldId="288"/>
            <ac:spMk id="8" creationId="{DE603A40-7338-4F89-9185-F7C1A18138D2}"/>
          </ac:spMkLst>
        </pc:spChg>
        <pc:spChg chg="mod">
          <ac:chgData name="Ken Merrihew" userId="bcb7a1e886d99f07" providerId="LiveId" clId="{1235A4F3-F92A-466C-A369-FFC22366F724}" dt="2018-10-19T17:24:49.888" v="1650" actId="1035"/>
          <ac:spMkLst>
            <pc:docMk/>
            <pc:sldMk cId="132551736" sldId="288"/>
            <ac:spMk id="13" creationId="{DC77EEFB-12B3-494E-BE27-2F2E0494EC8F}"/>
          </ac:spMkLst>
        </pc:spChg>
        <pc:spChg chg="mod">
          <ac:chgData name="Ken Merrihew" userId="bcb7a1e886d99f07" providerId="LiveId" clId="{1235A4F3-F92A-466C-A369-FFC22366F724}" dt="2018-10-19T17:24:27.070" v="1643" actId="14100"/>
          <ac:spMkLst>
            <pc:docMk/>
            <pc:sldMk cId="132551736" sldId="288"/>
            <ac:spMk id="19" creationId="{8D97D064-B8BC-4854-A701-C28EB0027652}"/>
          </ac:spMkLst>
        </pc:spChg>
        <pc:spChg chg="add">
          <ac:chgData name="Ken Merrihew" userId="bcb7a1e886d99f07" providerId="LiveId" clId="{1235A4F3-F92A-466C-A369-FFC22366F724}" dt="2018-10-19T17:23:06.105" v="1577"/>
          <ac:spMkLst>
            <pc:docMk/>
            <pc:sldMk cId="132551736" sldId="288"/>
            <ac:spMk id="25" creationId="{7A202E73-82E9-4B31-904C-FCE5F5B6EA96}"/>
          </ac:spMkLst>
        </pc:spChg>
        <pc:spChg chg="add">
          <ac:chgData name="Ken Merrihew" userId="bcb7a1e886d99f07" providerId="LiveId" clId="{1235A4F3-F92A-466C-A369-FFC22366F724}" dt="2018-10-19T17:23:06.105" v="1577"/>
          <ac:spMkLst>
            <pc:docMk/>
            <pc:sldMk cId="132551736" sldId="288"/>
            <ac:spMk id="26" creationId="{184D2BC4-30D6-4F98-BC59-E4C5CBA0A50B}"/>
          </ac:spMkLst>
        </pc:spChg>
        <pc:spChg chg="add mod">
          <ac:chgData name="Ken Merrihew" userId="bcb7a1e886d99f07" providerId="LiveId" clId="{1235A4F3-F92A-466C-A369-FFC22366F724}" dt="2018-10-19T17:27:50.219" v="1929"/>
          <ac:spMkLst>
            <pc:docMk/>
            <pc:sldMk cId="132551736" sldId="288"/>
            <ac:spMk id="30" creationId="{01618250-4AB6-4D49-97E9-F9644CDB6FA2}"/>
          </ac:spMkLst>
        </pc:spChg>
        <pc:spChg chg="add mod">
          <ac:chgData name="Ken Merrihew" userId="bcb7a1e886d99f07" providerId="LiveId" clId="{1235A4F3-F92A-466C-A369-FFC22366F724}" dt="2018-10-19T17:32:26.563" v="1968" actId="404"/>
          <ac:spMkLst>
            <pc:docMk/>
            <pc:sldMk cId="132551736" sldId="288"/>
            <ac:spMk id="31" creationId="{C68426F6-6B3E-4FAF-92C0-9D73E915A6F3}"/>
          </ac:spMkLst>
        </pc:spChg>
        <pc:spChg chg="add mod">
          <ac:chgData name="Ken Merrihew" userId="bcb7a1e886d99f07" providerId="LiveId" clId="{1235A4F3-F92A-466C-A369-FFC22366F724}" dt="2018-10-19T17:32:47.718" v="2112" actId="20577"/>
          <ac:spMkLst>
            <pc:docMk/>
            <pc:sldMk cId="132551736" sldId="288"/>
            <ac:spMk id="32" creationId="{00E437B2-F7E1-4382-95FD-AE5696578700}"/>
          </ac:spMkLst>
        </pc:spChg>
        <pc:spChg chg="add mod">
          <ac:chgData name="Ken Merrihew" userId="bcb7a1e886d99f07" providerId="LiveId" clId="{1235A4F3-F92A-466C-A369-FFC22366F724}" dt="2018-10-19T17:39:02.862" v="2150" actId="14100"/>
          <ac:spMkLst>
            <pc:docMk/>
            <pc:sldMk cId="132551736" sldId="288"/>
            <ac:spMk id="33" creationId="{753FE8FB-AFE2-4D1C-943D-157EF46BF25D}"/>
          </ac:spMkLst>
        </pc:spChg>
        <pc:spChg chg="add del mod">
          <ac:chgData name="Ken Merrihew" userId="bcb7a1e886d99f07" providerId="LiveId" clId="{1235A4F3-F92A-466C-A369-FFC22366F724}" dt="2018-10-19T19:04:14.953" v="2222" actId="478"/>
          <ac:spMkLst>
            <pc:docMk/>
            <pc:sldMk cId="132551736" sldId="288"/>
            <ac:spMk id="34" creationId="{4A0E725F-7BB4-412D-BBCF-2B2015D61F84}"/>
          </ac:spMkLst>
        </pc:spChg>
        <pc:grpChg chg="add mod">
          <ac:chgData name="Ken Merrihew" userId="bcb7a1e886d99f07" providerId="LiveId" clId="{1235A4F3-F92A-466C-A369-FFC22366F724}" dt="2018-10-21T11:54:53.556" v="3547" actId="1076"/>
          <ac:grpSpMkLst>
            <pc:docMk/>
            <pc:sldMk cId="132551736" sldId="288"/>
            <ac:grpSpMk id="9" creationId="{79FE17BB-4701-47B7-85A5-CE87A4034CBB}"/>
          </ac:grpSpMkLst>
        </pc:grpChg>
        <pc:grpChg chg="add">
          <ac:chgData name="Ken Merrihew" userId="bcb7a1e886d99f07" providerId="LiveId" clId="{1235A4F3-F92A-466C-A369-FFC22366F724}" dt="2018-10-19T17:23:06.105" v="1577"/>
          <ac:grpSpMkLst>
            <pc:docMk/>
            <pc:sldMk cId="132551736" sldId="288"/>
            <ac:grpSpMk id="15" creationId="{E5B327DA-ABB3-4A4E-84FC-51BAD759F34A}"/>
          </ac:grpSpMkLst>
        </pc:grpChg>
        <pc:grpChg chg="add">
          <ac:chgData name="Ken Merrihew" userId="bcb7a1e886d99f07" providerId="LiveId" clId="{1235A4F3-F92A-466C-A369-FFC22366F724}" dt="2018-10-19T17:23:06.105" v="1577"/>
          <ac:grpSpMkLst>
            <pc:docMk/>
            <pc:sldMk cId="132551736" sldId="288"/>
            <ac:grpSpMk id="21" creationId="{D61B54C0-CE48-47E0-BAE5-835685DFA939}"/>
          </ac:grpSpMkLst>
        </pc:grpChg>
        <pc:grpChg chg="add del">
          <ac:chgData name="Ken Merrihew" userId="bcb7a1e886d99f07" providerId="LiveId" clId="{1235A4F3-F92A-466C-A369-FFC22366F724}" dt="2018-10-19T17:24:52.333" v="1651" actId="478"/>
          <ac:grpSpMkLst>
            <pc:docMk/>
            <pc:sldMk cId="132551736" sldId="288"/>
            <ac:grpSpMk id="27" creationId="{99FD0007-124F-43DC-82E3-AE770EE9D30D}"/>
          </ac:grpSpMkLst>
        </pc:grpChg>
      </pc:sldChg>
      <pc:sldChg chg="add">
        <pc:chgData name="Ken Merrihew" userId="bcb7a1e886d99f07" providerId="LiveId" clId="{1235A4F3-F92A-466C-A369-FFC22366F724}" dt="2018-10-19T19:08:24.199" v="2223"/>
        <pc:sldMkLst>
          <pc:docMk/>
          <pc:sldMk cId="1106420910" sldId="289"/>
        </pc:sldMkLst>
      </pc:sldChg>
      <pc:sldChg chg="add">
        <pc:chgData name="Ken Merrihew" userId="bcb7a1e886d99f07" providerId="LiveId" clId="{1235A4F3-F92A-466C-A369-FFC22366F724}" dt="2018-10-19T19:08:29.592" v="2224"/>
        <pc:sldMkLst>
          <pc:docMk/>
          <pc:sldMk cId="4232465281" sldId="290"/>
        </pc:sldMkLst>
      </pc:sldChg>
      <pc:sldChg chg="addSp delSp modSp add delAnim modAnim">
        <pc:chgData name="Ken Merrihew" userId="bcb7a1e886d99f07" providerId="LiveId" clId="{1235A4F3-F92A-466C-A369-FFC22366F724}" dt="2018-10-19T20:34:26.855" v="3083" actId="14100"/>
        <pc:sldMkLst>
          <pc:docMk/>
          <pc:sldMk cId="1165876819" sldId="291"/>
        </pc:sldMkLst>
        <pc:spChg chg="del">
          <ac:chgData name="Ken Merrihew" userId="bcb7a1e886d99f07" providerId="LiveId" clId="{1235A4F3-F92A-466C-A369-FFC22366F724}" dt="2018-10-19T19:13:46.143" v="2237" actId="478"/>
          <ac:spMkLst>
            <pc:docMk/>
            <pc:sldMk cId="1165876819" sldId="291"/>
            <ac:spMk id="3" creationId="{A9DB6881-E28D-4640-B6F4-126EE6D5997D}"/>
          </ac:spMkLst>
        </pc:spChg>
        <pc:spChg chg="del">
          <ac:chgData name="Ken Merrihew" userId="bcb7a1e886d99f07" providerId="LiveId" clId="{1235A4F3-F92A-466C-A369-FFC22366F724}" dt="2018-10-19T19:13:46.143" v="2237" actId="478"/>
          <ac:spMkLst>
            <pc:docMk/>
            <pc:sldMk cId="1165876819" sldId="291"/>
            <ac:spMk id="4" creationId="{A1F24E0D-8F8F-4FE1-BEA8-FBE90F7CB442}"/>
          </ac:spMkLst>
        </pc:spChg>
        <pc:spChg chg="add mod ord">
          <ac:chgData name="Ken Merrihew" userId="bcb7a1e886d99f07" providerId="LiveId" clId="{1235A4F3-F92A-466C-A369-FFC22366F724}" dt="2018-10-19T19:24:42.448" v="2454" actId="167"/>
          <ac:spMkLst>
            <pc:docMk/>
            <pc:sldMk cId="1165876819" sldId="291"/>
            <ac:spMk id="5" creationId="{4E7515AA-E3C8-40EB-9D44-96D71F093A7D}"/>
          </ac:spMkLst>
        </pc:spChg>
        <pc:spChg chg="add mod">
          <ac:chgData name="Ken Merrihew" userId="bcb7a1e886d99f07" providerId="LiveId" clId="{1235A4F3-F92A-466C-A369-FFC22366F724}" dt="2018-10-19T19:27:34.679" v="2492" actId="6549"/>
          <ac:spMkLst>
            <pc:docMk/>
            <pc:sldMk cId="1165876819" sldId="291"/>
            <ac:spMk id="6" creationId="{24D48319-076F-4A79-AC5D-DD7906FB9FC0}"/>
          </ac:spMkLst>
        </pc:spChg>
        <pc:spChg chg="add mod ord">
          <ac:chgData name="Ken Merrihew" userId="bcb7a1e886d99f07" providerId="LiveId" clId="{1235A4F3-F92A-466C-A369-FFC22366F724}" dt="2018-10-19T19:24:17.810" v="2451" actId="167"/>
          <ac:spMkLst>
            <pc:docMk/>
            <pc:sldMk cId="1165876819" sldId="291"/>
            <ac:spMk id="7" creationId="{E84DD1C4-9770-40D8-8DC9-8A3B20D6350C}"/>
          </ac:spMkLst>
        </pc:spChg>
        <pc:spChg chg="add mod">
          <ac:chgData name="Ken Merrihew" userId="bcb7a1e886d99f07" providerId="LiveId" clId="{1235A4F3-F92A-466C-A369-FFC22366F724}" dt="2018-10-19T19:30:31.315" v="2537" actId="404"/>
          <ac:spMkLst>
            <pc:docMk/>
            <pc:sldMk cId="1165876819" sldId="291"/>
            <ac:spMk id="8" creationId="{CBB65550-4FA5-4389-9A9F-15CFAF1E704B}"/>
          </ac:spMkLst>
        </pc:spChg>
        <pc:spChg chg="add mod">
          <ac:chgData name="Ken Merrihew" userId="bcb7a1e886d99f07" providerId="LiveId" clId="{1235A4F3-F92A-466C-A369-FFC22366F724}" dt="2018-10-19T19:27:24.085" v="2479" actId="1076"/>
          <ac:spMkLst>
            <pc:docMk/>
            <pc:sldMk cId="1165876819" sldId="291"/>
            <ac:spMk id="9" creationId="{F1CD3D52-6C4E-4064-9E45-2723F5E27728}"/>
          </ac:spMkLst>
        </pc:spChg>
        <pc:spChg chg="add mod">
          <ac:chgData name="Ken Merrihew" userId="bcb7a1e886d99f07" providerId="LiveId" clId="{1235A4F3-F92A-466C-A369-FFC22366F724}" dt="2018-10-19T19:44:44.438" v="2718" actId="1036"/>
          <ac:spMkLst>
            <pc:docMk/>
            <pc:sldMk cId="1165876819" sldId="291"/>
            <ac:spMk id="10" creationId="{0635D578-1112-4CF1-B600-82EC3F814CFE}"/>
          </ac:spMkLst>
        </pc:spChg>
        <pc:spChg chg="add mod">
          <ac:chgData name="Ken Merrihew" userId="bcb7a1e886d99f07" providerId="LiveId" clId="{1235A4F3-F92A-466C-A369-FFC22366F724}" dt="2018-10-19T19:45:12.405" v="2790" actId="6549"/>
          <ac:spMkLst>
            <pc:docMk/>
            <pc:sldMk cId="1165876819" sldId="291"/>
            <ac:spMk id="11" creationId="{BC7D81F8-88A3-46F2-BC16-9640FED686D5}"/>
          </ac:spMkLst>
        </pc:spChg>
        <pc:spChg chg="add mod">
          <ac:chgData name="Ken Merrihew" userId="bcb7a1e886d99f07" providerId="LiveId" clId="{1235A4F3-F92A-466C-A369-FFC22366F724}" dt="2018-10-19T19:44:56.817" v="2774" actId="1035"/>
          <ac:spMkLst>
            <pc:docMk/>
            <pc:sldMk cId="1165876819" sldId="291"/>
            <ac:spMk id="12" creationId="{67078352-D0FA-456D-9A08-26B90607238E}"/>
          </ac:spMkLst>
        </pc:spChg>
        <pc:spChg chg="add mod">
          <ac:chgData name="Ken Merrihew" userId="bcb7a1e886d99f07" providerId="LiveId" clId="{1235A4F3-F92A-466C-A369-FFC22366F724}" dt="2018-10-19T19:45:46.796" v="2864" actId="6549"/>
          <ac:spMkLst>
            <pc:docMk/>
            <pc:sldMk cId="1165876819" sldId="291"/>
            <ac:spMk id="13" creationId="{F03CBFC3-D250-44D2-8D94-AE4FF6ECCC14}"/>
          </ac:spMkLst>
        </pc:spChg>
        <pc:spChg chg="add mod">
          <ac:chgData name="Ken Merrihew" userId="bcb7a1e886d99f07" providerId="LiveId" clId="{1235A4F3-F92A-466C-A369-FFC22366F724}" dt="2018-10-19T19:52:27.070" v="2947" actId="14100"/>
          <ac:spMkLst>
            <pc:docMk/>
            <pc:sldMk cId="1165876819" sldId="291"/>
            <ac:spMk id="14" creationId="{7BAE89A0-E21E-4BD4-AD33-DA2C046734CE}"/>
          </ac:spMkLst>
        </pc:spChg>
        <pc:spChg chg="add mod">
          <ac:chgData name="Ken Merrihew" userId="bcb7a1e886d99f07" providerId="LiveId" clId="{1235A4F3-F92A-466C-A369-FFC22366F724}" dt="2018-10-19T20:34:26.855" v="3083" actId="14100"/>
          <ac:spMkLst>
            <pc:docMk/>
            <pc:sldMk cId="1165876819" sldId="291"/>
            <ac:spMk id="15" creationId="{6F34433A-30FA-43C5-A654-6479FDCB9C2B}"/>
          </ac:spMkLst>
        </pc:spChg>
        <pc:spChg chg="add mod">
          <ac:chgData name="Ken Merrihew" userId="bcb7a1e886d99f07" providerId="LiveId" clId="{1235A4F3-F92A-466C-A369-FFC22366F724}" dt="2018-10-19T19:54:38.222" v="3035" actId="14100"/>
          <ac:spMkLst>
            <pc:docMk/>
            <pc:sldMk cId="1165876819" sldId="291"/>
            <ac:spMk id="16" creationId="{56280A15-881B-4E0B-8A06-104420706D2A}"/>
          </ac:spMkLst>
        </pc:spChg>
      </pc:sldChg>
      <pc:sldChg chg="add">
        <pc:chgData name="Ken Merrihew" userId="bcb7a1e886d99f07" providerId="LiveId" clId="{1235A4F3-F92A-466C-A369-FFC22366F724}" dt="2018-10-19T20:32:14.349" v="3077"/>
        <pc:sldMkLst>
          <pc:docMk/>
          <pc:sldMk cId="3767129221" sldId="292"/>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C31302-90EA-4A6B-966B-9BE3E354F695}" type="datetimeFigureOut">
              <a:rPr lang="en-US" smtClean="0"/>
              <a:t>10/21/2018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51250-C3F8-4974-9A72-F3C28CEC5189}" type="slidenum">
              <a:rPr lang="en-US" smtClean="0"/>
              <a:t>‹#›</a:t>
            </a:fld>
            <a:endParaRPr lang="en-US"/>
          </a:p>
        </p:txBody>
      </p:sp>
    </p:spTree>
    <p:extLst>
      <p:ext uri="{BB962C8B-B14F-4D97-AF65-F5344CB8AC3E}">
        <p14:creationId xmlns:p14="http://schemas.microsoft.com/office/powerpoint/2010/main" val="203842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C31302-90EA-4A6B-966B-9BE3E354F695}" type="datetimeFigureOut">
              <a:rPr lang="en-US" smtClean="0"/>
              <a:t>10/21/2018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51250-C3F8-4974-9A72-F3C28CEC5189}" type="slidenum">
              <a:rPr lang="en-US" smtClean="0"/>
              <a:t>‹#›</a:t>
            </a:fld>
            <a:endParaRPr lang="en-US"/>
          </a:p>
        </p:txBody>
      </p:sp>
    </p:spTree>
    <p:extLst>
      <p:ext uri="{BB962C8B-B14F-4D97-AF65-F5344CB8AC3E}">
        <p14:creationId xmlns:p14="http://schemas.microsoft.com/office/powerpoint/2010/main" val="755147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C31302-90EA-4A6B-966B-9BE3E354F695}" type="datetimeFigureOut">
              <a:rPr lang="en-US" smtClean="0"/>
              <a:t>10/21/2018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51250-C3F8-4974-9A72-F3C28CEC5189}" type="slidenum">
              <a:rPr lang="en-US" smtClean="0"/>
              <a:t>‹#›</a:t>
            </a:fld>
            <a:endParaRPr lang="en-US"/>
          </a:p>
        </p:txBody>
      </p:sp>
    </p:spTree>
    <p:extLst>
      <p:ext uri="{BB962C8B-B14F-4D97-AF65-F5344CB8AC3E}">
        <p14:creationId xmlns:p14="http://schemas.microsoft.com/office/powerpoint/2010/main" val="3784627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C31302-90EA-4A6B-966B-9BE3E354F695}" type="datetimeFigureOut">
              <a:rPr lang="en-US" smtClean="0"/>
              <a:t>10/21/2018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51250-C3F8-4974-9A72-F3C28CEC5189}" type="slidenum">
              <a:rPr lang="en-US" smtClean="0"/>
              <a:t>‹#›</a:t>
            </a:fld>
            <a:endParaRPr lang="en-US"/>
          </a:p>
        </p:txBody>
      </p:sp>
    </p:spTree>
    <p:extLst>
      <p:ext uri="{BB962C8B-B14F-4D97-AF65-F5344CB8AC3E}">
        <p14:creationId xmlns:p14="http://schemas.microsoft.com/office/powerpoint/2010/main" val="743121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C31302-90EA-4A6B-966B-9BE3E354F695}" type="datetimeFigureOut">
              <a:rPr lang="en-US" smtClean="0"/>
              <a:t>10/21/2018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51250-C3F8-4974-9A72-F3C28CEC5189}" type="slidenum">
              <a:rPr lang="en-US" smtClean="0"/>
              <a:t>‹#›</a:t>
            </a:fld>
            <a:endParaRPr lang="en-US"/>
          </a:p>
        </p:txBody>
      </p:sp>
    </p:spTree>
    <p:extLst>
      <p:ext uri="{BB962C8B-B14F-4D97-AF65-F5344CB8AC3E}">
        <p14:creationId xmlns:p14="http://schemas.microsoft.com/office/powerpoint/2010/main" val="276791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C31302-90EA-4A6B-966B-9BE3E354F695}" type="datetimeFigureOut">
              <a:rPr lang="en-US" smtClean="0"/>
              <a:t>10/21/2018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651250-C3F8-4974-9A72-F3C28CEC5189}" type="slidenum">
              <a:rPr lang="en-US" smtClean="0"/>
              <a:t>‹#›</a:t>
            </a:fld>
            <a:endParaRPr lang="en-US"/>
          </a:p>
        </p:txBody>
      </p:sp>
    </p:spTree>
    <p:extLst>
      <p:ext uri="{BB962C8B-B14F-4D97-AF65-F5344CB8AC3E}">
        <p14:creationId xmlns:p14="http://schemas.microsoft.com/office/powerpoint/2010/main" val="36932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C31302-90EA-4A6B-966B-9BE3E354F695}" type="datetimeFigureOut">
              <a:rPr lang="en-US" smtClean="0"/>
              <a:t>10/21/2018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651250-C3F8-4974-9A72-F3C28CEC5189}" type="slidenum">
              <a:rPr lang="en-US" smtClean="0"/>
              <a:t>‹#›</a:t>
            </a:fld>
            <a:endParaRPr lang="en-US"/>
          </a:p>
        </p:txBody>
      </p:sp>
    </p:spTree>
    <p:extLst>
      <p:ext uri="{BB962C8B-B14F-4D97-AF65-F5344CB8AC3E}">
        <p14:creationId xmlns:p14="http://schemas.microsoft.com/office/powerpoint/2010/main" val="2117485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C31302-90EA-4A6B-966B-9BE3E354F695}" type="datetimeFigureOut">
              <a:rPr lang="en-US" smtClean="0"/>
              <a:t>10/21/2018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651250-C3F8-4974-9A72-F3C28CEC5189}" type="slidenum">
              <a:rPr lang="en-US" smtClean="0"/>
              <a:t>‹#›</a:t>
            </a:fld>
            <a:endParaRPr lang="en-US"/>
          </a:p>
        </p:txBody>
      </p:sp>
    </p:spTree>
    <p:extLst>
      <p:ext uri="{BB962C8B-B14F-4D97-AF65-F5344CB8AC3E}">
        <p14:creationId xmlns:p14="http://schemas.microsoft.com/office/powerpoint/2010/main" val="76858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C31302-90EA-4A6B-966B-9BE3E354F695}" type="datetimeFigureOut">
              <a:rPr lang="en-US" smtClean="0"/>
              <a:t>10/21/2018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651250-C3F8-4974-9A72-F3C28CEC5189}" type="slidenum">
              <a:rPr lang="en-US" smtClean="0"/>
              <a:t>‹#›</a:t>
            </a:fld>
            <a:endParaRPr lang="en-US"/>
          </a:p>
        </p:txBody>
      </p:sp>
    </p:spTree>
    <p:extLst>
      <p:ext uri="{BB962C8B-B14F-4D97-AF65-F5344CB8AC3E}">
        <p14:creationId xmlns:p14="http://schemas.microsoft.com/office/powerpoint/2010/main" val="3008394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C31302-90EA-4A6B-966B-9BE3E354F695}" type="datetimeFigureOut">
              <a:rPr lang="en-US" smtClean="0"/>
              <a:t>10/21/2018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651250-C3F8-4974-9A72-F3C28CEC5189}" type="slidenum">
              <a:rPr lang="en-US" smtClean="0"/>
              <a:t>‹#›</a:t>
            </a:fld>
            <a:endParaRPr lang="en-US"/>
          </a:p>
        </p:txBody>
      </p:sp>
    </p:spTree>
    <p:extLst>
      <p:ext uri="{BB962C8B-B14F-4D97-AF65-F5344CB8AC3E}">
        <p14:creationId xmlns:p14="http://schemas.microsoft.com/office/powerpoint/2010/main" val="117282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C31302-90EA-4A6B-966B-9BE3E354F695}" type="datetimeFigureOut">
              <a:rPr lang="en-US" smtClean="0"/>
              <a:t>10/21/2018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651250-C3F8-4974-9A72-F3C28CEC5189}" type="slidenum">
              <a:rPr lang="en-US" smtClean="0"/>
              <a:t>‹#›</a:t>
            </a:fld>
            <a:endParaRPr lang="en-US"/>
          </a:p>
        </p:txBody>
      </p:sp>
    </p:spTree>
    <p:extLst>
      <p:ext uri="{BB962C8B-B14F-4D97-AF65-F5344CB8AC3E}">
        <p14:creationId xmlns:p14="http://schemas.microsoft.com/office/powerpoint/2010/main" val="394721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C31302-90EA-4A6B-966B-9BE3E354F695}" type="datetimeFigureOut">
              <a:rPr lang="en-US" smtClean="0"/>
              <a:t>10/21/2018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651250-C3F8-4974-9A72-F3C28CEC5189}" type="slidenum">
              <a:rPr lang="en-US" smtClean="0"/>
              <a:t>‹#›</a:t>
            </a:fld>
            <a:endParaRPr lang="en-US"/>
          </a:p>
        </p:txBody>
      </p:sp>
    </p:spTree>
    <p:extLst>
      <p:ext uri="{BB962C8B-B14F-4D97-AF65-F5344CB8AC3E}">
        <p14:creationId xmlns:p14="http://schemas.microsoft.com/office/powerpoint/2010/main" val="36311511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g"/></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74D2911-FAB2-413A-A007-D7F1362C6F6D}"/>
              </a:ext>
            </a:extLst>
          </p:cNvPr>
          <p:cNvSpPr txBox="1"/>
          <p:nvPr/>
        </p:nvSpPr>
        <p:spPr>
          <a:xfrm>
            <a:off x="5301575" y="2013626"/>
            <a:ext cx="2217907" cy="1107996"/>
          </a:xfrm>
          <a:prstGeom prst="rect">
            <a:avLst/>
          </a:prstGeom>
          <a:noFill/>
        </p:spPr>
        <p:txBody>
          <a:bodyPr wrap="square" rtlCol="0">
            <a:spAutoFit/>
          </a:bodyPr>
          <a:lstStyle/>
          <a:p>
            <a:r>
              <a:rPr lang="en-US" sz="6600" dirty="0">
                <a:solidFill>
                  <a:schemeClr val="bg1"/>
                </a:solidFill>
                <a:latin typeface="Cuivrerie" panose="02000503000000000000" pitchFamily="50" charset="0"/>
              </a:rPr>
              <a:t>1:1-12</a:t>
            </a:r>
          </a:p>
        </p:txBody>
      </p:sp>
    </p:spTree>
    <p:extLst>
      <p:ext uri="{BB962C8B-B14F-4D97-AF65-F5344CB8AC3E}">
        <p14:creationId xmlns:p14="http://schemas.microsoft.com/office/powerpoint/2010/main" val="3974891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4EC4A4F-673A-4C68-BA49-5E7BE5CA94E6}"/>
              </a:ext>
            </a:extLst>
          </p:cNvPr>
          <p:cNvSpPr/>
          <p:nvPr/>
        </p:nvSpPr>
        <p:spPr>
          <a:xfrm>
            <a:off x="2548647" y="2297150"/>
            <a:ext cx="2893148" cy="38806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Image result for pencil skirt from behind">
            <a:extLst>
              <a:ext uri="{FF2B5EF4-FFF2-40B4-BE49-F238E27FC236}">
                <a16:creationId xmlns:a16="http://schemas.microsoft.com/office/drawing/2014/main" id="{C885550E-E937-441D-AEE3-72EE20D4C5D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8022"/>
          <a:stretch/>
        </p:blipFill>
        <p:spPr bwMode="auto">
          <a:xfrm>
            <a:off x="2668394" y="2290832"/>
            <a:ext cx="1847850" cy="152898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53F03A5-604B-4474-9538-E7B717652440}"/>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1:1-12</a:t>
            </a:r>
          </a:p>
        </p:txBody>
      </p:sp>
      <p:pic>
        <p:nvPicPr>
          <p:cNvPr id="8" name="Picture 7" descr="Related image">
            <a:extLst>
              <a:ext uri="{FF2B5EF4-FFF2-40B4-BE49-F238E27FC236}">
                <a16:creationId xmlns:a16="http://schemas.microsoft.com/office/drawing/2014/main" id="{188A757F-028F-405C-A364-55C0864769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250" y="1395411"/>
            <a:ext cx="3238499" cy="5633463"/>
          </a:xfrm>
          <a:custGeom>
            <a:avLst/>
            <a:gdLst>
              <a:gd name="connsiteX0" fmla="*/ 245977 w 3238499"/>
              <a:gd name="connsiteY0" fmla="*/ 906201 h 5633463"/>
              <a:gd name="connsiteX1" fmla="*/ 245977 w 3238499"/>
              <a:gd name="connsiteY1" fmla="*/ 4603945 h 5633463"/>
              <a:gd name="connsiteX2" fmla="*/ 2989177 w 3238499"/>
              <a:gd name="connsiteY2" fmla="*/ 4603945 h 5633463"/>
              <a:gd name="connsiteX3" fmla="*/ 2989177 w 3238499"/>
              <a:gd name="connsiteY3" fmla="*/ 906201 h 5633463"/>
              <a:gd name="connsiteX4" fmla="*/ 0 w 3238499"/>
              <a:gd name="connsiteY4" fmla="*/ 0 h 5633463"/>
              <a:gd name="connsiteX5" fmla="*/ 3238499 w 3238499"/>
              <a:gd name="connsiteY5" fmla="*/ 0 h 5633463"/>
              <a:gd name="connsiteX6" fmla="*/ 3238499 w 3238499"/>
              <a:gd name="connsiteY6" fmla="*/ 5633463 h 5633463"/>
              <a:gd name="connsiteX7" fmla="*/ 0 w 3238499"/>
              <a:gd name="connsiteY7" fmla="*/ 5633463 h 563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8499" h="5633463">
                <a:moveTo>
                  <a:pt x="245977" y="906201"/>
                </a:moveTo>
                <a:lnTo>
                  <a:pt x="245977" y="4603945"/>
                </a:lnTo>
                <a:lnTo>
                  <a:pt x="2989177" y="4603945"/>
                </a:lnTo>
                <a:lnTo>
                  <a:pt x="2989177" y="906201"/>
                </a:lnTo>
                <a:close/>
                <a:moveTo>
                  <a:pt x="0" y="0"/>
                </a:moveTo>
                <a:lnTo>
                  <a:pt x="3238499" y="0"/>
                </a:lnTo>
                <a:lnTo>
                  <a:pt x="3238499" y="5633463"/>
                </a:lnTo>
                <a:lnTo>
                  <a:pt x="0" y="5633463"/>
                </a:lnTo>
                <a:close/>
              </a:path>
            </a:pathLst>
          </a:cu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58077BE8-DE51-431C-8991-38A23A300815}"/>
              </a:ext>
            </a:extLst>
          </p:cNvPr>
          <p:cNvGrpSpPr/>
          <p:nvPr/>
        </p:nvGrpSpPr>
        <p:grpSpPr>
          <a:xfrm>
            <a:off x="2649530" y="3144660"/>
            <a:ext cx="2430966" cy="874256"/>
            <a:chOff x="2649530" y="3523792"/>
            <a:chExt cx="2430966" cy="874256"/>
          </a:xfrm>
        </p:grpSpPr>
        <p:sp>
          <p:nvSpPr>
            <p:cNvPr id="9" name="Speech Bubble: Rectangle with Corners Rounded 8">
              <a:extLst>
                <a:ext uri="{FF2B5EF4-FFF2-40B4-BE49-F238E27FC236}">
                  <a16:creationId xmlns:a16="http://schemas.microsoft.com/office/drawing/2014/main" id="{A1B99467-F1AA-4491-8EA0-CD6F941C4317}"/>
                </a:ext>
              </a:extLst>
            </p:cNvPr>
            <p:cNvSpPr/>
            <p:nvPr/>
          </p:nvSpPr>
          <p:spPr>
            <a:xfrm>
              <a:off x="2649530" y="3523792"/>
              <a:ext cx="2430966" cy="874256"/>
            </a:xfrm>
            <a:prstGeom prst="wedgeRoundRectCallout">
              <a:avLst>
                <a:gd name="adj1" fmla="val -40553"/>
                <a:gd name="adj2" fmla="val 66308"/>
                <a:gd name="adj3" fmla="val 16667"/>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20E7E8D-75CA-44F9-B956-F3BDFB71A446}"/>
                </a:ext>
              </a:extLst>
            </p:cNvPr>
            <p:cNvSpPr txBox="1"/>
            <p:nvPr/>
          </p:nvSpPr>
          <p:spPr>
            <a:xfrm>
              <a:off x="2649530" y="3590699"/>
              <a:ext cx="2430966" cy="707886"/>
            </a:xfrm>
            <a:prstGeom prst="rect">
              <a:avLst/>
            </a:prstGeom>
            <a:noFill/>
          </p:spPr>
          <p:txBody>
            <a:bodyPr wrap="square" rtlCol="0">
              <a:spAutoFit/>
            </a:bodyPr>
            <a:lstStyle/>
            <a:p>
              <a:pPr algn="l"/>
              <a:r>
                <a:rPr lang="en-US" sz="2000" dirty="0">
                  <a:solidFill>
                    <a:schemeClr val="tx2">
                      <a:lumMod val="50000"/>
                    </a:schemeClr>
                  </a:solidFill>
                </a:rPr>
                <a:t>Does this dress make my rear look big?</a:t>
              </a:r>
            </a:p>
          </p:txBody>
        </p:sp>
      </p:grpSp>
      <p:sp>
        <p:nvSpPr>
          <p:cNvPr id="13" name="Speech Bubble: Rectangle with Corners Rounded 12">
            <a:extLst>
              <a:ext uri="{FF2B5EF4-FFF2-40B4-BE49-F238E27FC236}">
                <a16:creationId xmlns:a16="http://schemas.microsoft.com/office/drawing/2014/main" id="{5491B8FB-A55E-4121-9195-B819D9EB66A9}"/>
              </a:ext>
            </a:extLst>
          </p:cNvPr>
          <p:cNvSpPr/>
          <p:nvPr/>
        </p:nvSpPr>
        <p:spPr>
          <a:xfrm>
            <a:off x="3198170" y="4223486"/>
            <a:ext cx="2078587" cy="620608"/>
          </a:xfrm>
          <a:prstGeom prst="wedgeRoundRectCallout">
            <a:avLst>
              <a:gd name="adj1" fmla="val 44658"/>
              <a:gd name="adj2" fmla="val 75981"/>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50000"/>
                </a:schemeClr>
              </a:solidFill>
            </a:endParaRPr>
          </a:p>
        </p:txBody>
      </p:sp>
      <p:sp>
        <p:nvSpPr>
          <p:cNvPr id="14" name="TextBox 13">
            <a:extLst>
              <a:ext uri="{FF2B5EF4-FFF2-40B4-BE49-F238E27FC236}">
                <a16:creationId xmlns:a16="http://schemas.microsoft.com/office/drawing/2014/main" id="{4BF0FEE5-B2FB-4868-871E-71A8ECA65B58}"/>
              </a:ext>
            </a:extLst>
          </p:cNvPr>
          <p:cNvSpPr txBox="1"/>
          <p:nvPr/>
        </p:nvSpPr>
        <p:spPr>
          <a:xfrm>
            <a:off x="3852614" y="4242060"/>
            <a:ext cx="981439" cy="584775"/>
          </a:xfrm>
          <a:prstGeom prst="rect">
            <a:avLst/>
          </a:prstGeom>
          <a:noFill/>
        </p:spPr>
        <p:txBody>
          <a:bodyPr wrap="square" rtlCol="0">
            <a:spAutoFit/>
          </a:bodyPr>
          <a:lstStyle/>
          <a:p>
            <a:pPr algn="ctr"/>
            <a:r>
              <a:rPr lang="en-US" sz="3200" dirty="0" err="1">
                <a:solidFill>
                  <a:schemeClr val="bg1"/>
                </a:solidFill>
              </a:rPr>
              <a:t>oo</a:t>
            </a:r>
            <a:r>
              <a:rPr lang="en-US" sz="3200" dirty="0">
                <a:solidFill>
                  <a:schemeClr val="bg1"/>
                </a:solidFill>
              </a:rPr>
              <a:t>!</a:t>
            </a:r>
          </a:p>
        </p:txBody>
      </p:sp>
      <p:sp>
        <p:nvSpPr>
          <p:cNvPr id="17" name="TextBox 16">
            <a:extLst>
              <a:ext uri="{FF2B5EF4-FFF2-40B4-BE49-F238E27FC236}">
                <a16:creationId xmlns:a16="http://schemas.microsoft.com/office/drawing/2014/main" id="{B136F39F-2F13-4D58-B9DE-AA184B4EDC80}"/>
              </a:ext>
            </a:extLst>
          </p:cNvPr>
          <p:cNvSpPr txBox="1"/>
          <p:nvPr/>
        </p:nvSpPr>
        <p:spPr>
          <a:xfrm>
            <a:off x="3590239" y="4236417"/>
            <a:ext cx="594082" cy="584775"/>
          </a:xfrm>
          <a:prstGeom prst="rect">
            <a:avLst/>
          </a:prstGeom>
          <a:noFill/>
        </p:spPr>
        <p:txBody>
          <a:bodyPr wrap="square" rtlCol="0">
            <a:spAutoFit/>
          </a:bodyPr>
          <a:lstStyle/>
          <a:p>
            <a:pPr algn="ctr"/>
            <a:r>
              <a:rPr lang="en-US" sz="3200" dirty="0">
                <a:solidFill>
                  <a:schemeClr val="bg1"/>
                </a:solidFill>
              </a:rPr>
              <a:t>M</a:t>
            </a:r>
          </a:p>
        </p:txBody>
      </p:sp>
      <p:sp>
        <p:nvSpPr>
          <p:cNvPr id="16" name="TextBox 15">
            <a:extLst>
              <a:ext uri="{FF2B5EF4-FFF2-40B4-BE49-F238E27FC236}">
                <a16:creationId xmlns:a16="http://schemas.microsoft.com/office/drawing/2014/main" id="{5F4B7A1E-0E29-4DC0-BCD1-D9A6346F80AA}"/>
              </a:ext>
            </a:extLst>
          </p:cNvPr>
          <p:cNvSpPr txBox="1"/>
          <p:nvPr/>
        </p:nvSpPr>
        <p:spPr>
          <a:xfrm>
            <a:off x="3629738" y="4241402"/>
            <a:ext cx="594082" cy="584775"/>
          </a:xfrm>
          <a:prstGeom prst="rect">
            <a:avLst/>
          </a:prstGeom>
          <a:noFill/>
        </p:spPr>
        <p:txBody>
          <a:bodyPr wrap="square" rtlCol="0">
            <a:spAutoFit/>
          </a:bodyPr>
          <a:lstStyle/>
          <a:p>
            <a:pPr algn="ctr"/>
            <a:r>
              <a:rPr lang="en-US" sz="3200" dirty="0">
                <a:solidFill>
                  <a:schemeClr val="bg1"/>
                </a:solidFill>
              </a:rPr>
              <a:t>N</a:t>
            </a:r>
          </a:p>
        </p:txBody>
      </p:sp>
    </p:spTree>
    <p:extLst>
      <p:ext uri="{BB962C8B-B14F-4D97-AF65-F5344CB8AC3E}">
        <p14:creationId xmlns:p14="http://schemas.microsoft.com/office/powerpoint/2010/main" val="2449016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030"/>
                                        </p:tgtEl>
                                        <p:attrNameLst>
                                          <p:attrName>style.visibility</p:attrName>
                                        </p:attrNameLst>
                                      </p:cBhvr>
                                      <p:to>
                                        <p:strVal val="visible"/>
                                      </p:to>
                                    </p:set>
                                    <p:animEffect transition="in" filter="fade">
                                      <p:cBhvr>
                                        <p:cTn id="13" dur="500"/>
                                        <p:tgtEl>
                                          <p:spTgt spid="1030"/>
                                        </p:tgtEl>
                                      </p:cBhvr>
                                    </p:animEffect>
                                  </p:childTnLst>
                                </p:cTn>
                              </p:par>
                            </p:childTnLst>
                          </p:cTn>
                        </p:par>
                        <p:par>
                          <p:cTn id="14" fill="hold">
                            <p:stCondLst>
                              <p:cond delay="500"/>
                            </p:stCondLst>
                            <p:childTnLst>
                              <p:par>
                                <p:cTn id="15" presetID="64" presetClass="path" presetSubtype="0" accel="50000" decel="50000" fill="hold" nodeType="afterEffect">
                                  <p:stCondLst>
                                    <p:cond delay="0"/>
                                  </p:stCondLst>
                                  <p:childTnLst>
                                    <p:animMotion origin="layout" path="M -1.94444E-6 -3.7037E-7 L 0.00035 -0.12407 " pathEditMode="relative" rAng="0" ptsTypes="AA">
                                      <p:cBhvr>
                                        <p:cTn id="16" dur="2000" fill="hold"/>
                                        <p:tgtEl>
                                          <p:spTgt spid="1030"/>
                                        </p:tgtEl>
                                        <p:attrNameLst>
                                          <p:attrName>ppt_x</p:attrName>
                                          <p:attrName>ppt_y</p:attrName>
                                        </p:attrNameLst>
                                      </p:cBhvr>
                                      <p:rCtr x="17" y="-6204"/>
                                    </p:animMotion>
                                  </p:childTnLst>
                                </p:cTn>
                              </p:par>
                            </p:childTnLst>
                          </p:cTn>
                        </p:par>
                        <p:par>
                          <p:cTn id="17" fill="hold">
                            <p:stCondLst>
                              <p:cond delay="2500"/>
                            </p:stCondLst>
                            <p:childTnLst>
                              <p:par>
                                <p:cTn id="18" presetID="10"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iterate type="lt">
                                    <p:tmPct val="0"/>
                                  </p:iterate>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grpId="0" nodeType="withEffect">
                                  <p:stCondLst>
                                    <p:cond delay="0"/>
                                  </p:stCondLst>
                                  <p:iterate type="lt">
                                    <p:tmPct val="0"/>
                                  </p:iterate>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45" presetClass="exit" presetSubtype="0" fill="hold" grpId="1" nodeType="clickEffect">
                                  <p:stCondLst>
                                    <p:cond delay="0"/>
                                  </p:stCondLst>
                                  <p:iterate type="lt">
                                    <p:tmPct val="0"/>
                                  </p:iterate>
                                  <p:childTnLst>
                                    <p:animEffect transition="out" filter="fade">
                                      <p:cBhvr>
                                        <p:cTn id="35" dur="500"/>
                                        <p:tgtEl>
                                          <p:spTgt spid="16"/>
                                        </p:tgtEl>
                                      </p:cBhvr>
                                    </p:animEffect>
                                    <p:anim calcmode="lin" valueType="num">
                                      <p:cBhvr>
                                        <p:cTn id="36" dur="500"/>
                                        <p:tgtEl>
                                          <p:spTgt spid="1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7" dur="500"/>
                                        <p:tgtEl>
                                          <p:spTgt spid="16"/>
                                        </p:tgtEl>
                                        <p:attrNameLst>
                                          <p:attrName>ppt_h</p:attrName>
                                        </p:attrNameLst>
                                      </p:cBhvr>
                                      <p:tavLst>
                                        <p:tav tm="0">
                                          <p:val>
                                            <p:strVal val="ppt_h"/>
                                          </p:val>
                                        </p:tav>
                                        <p:tav tm="100000">
                                          <p:val>
                                            <p:strVal val="ppt_h"/>
                                          </p:val>
                                        </p:tav>
                                      </p:tavLst>
                                    </p:anim>
                                    <p:set>
                                      <p:cBhvr>
                                        <p:cTn id="38" dur="1" fill="hold">
                                          <p:stCondLst>
                                            <p:cond delay="499"/>
                                          </p:stCondLst>
                                        </p:cTn>
                                        <p:tgtEl>
                                          <p:spTgt spid="16"/>
                                        </p:tgtEl>
                                        <p:attrNameLst>
                                          <p:attrName>style.visibility</p:attrName>
                                        </p:attrNameLst>
                                      </p:cBhvr>
                                      <p:to>
                                        <p:strVal val="hidden"/>
                                      </p:to>
                                    </p:set>
                                  </p:childTnLst>
                                </p:cTn>
                              </p:par>
                              <p:par>
                                <p:cTn id="39" presetID="45" presetClass="entr" presetSubtype="0" fill="hold" grpId="0" nodeType="withEffect">
                                  <p:stCondLst>
                                    <p:cond delay="250"/>
                                  </p:stCondLst>
                                  <p:iterate type="lt">
                                    <p:tmPct val="10000"/>
                                  </p:iterate>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anim calcmode="lin" valueType="num">
                                      <p:cBhvr>
                                        <p:cTn id="42" dur="500" fill="hold"/>
                                        <p:tgtEl>
                                          <p:spTgt spid="17"/>
                                        </p:tgtEl>
                                        <p:attrNameLst>
                                          <p:attrName>ppt_w</p:attrName>
                                        </p:attrNameLst>
                                      </p:cBhvr>
                                      <p:tavLst>
                                        <p:tav tm="0" fmla="#ppt_w*sin(2.5*pi*$)">
                                          <p:val>
                                            <p:fltVal val="0"/>
                                          </p:val>
                                        </p:tav>
                                        <p:tav tm="100000">
                                          <p:val>
                                            <p:fltVal val="1"/>
                                          </p:val>
                                        </p:tav>
                                      </p:tavLst>
                                    </p:anim>
                                    <p:anim calcmode="lin" valueType="num">
                                      <p:cBhvr>
                                        <p:cTn id="43" dur="5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animBg="1"/>
      <p:bldP spid="14" grpId="0"/>
      <p:bldP spid="17" grpId="0"/>
      <p:bldP spid="16" grpId="0"/>
      <p:bldP spid="16"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CFDE66-D933-41C9-A0FD-C4CFE2FA1838}"/>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1:1-12</a:t>
            </a:r>
          </a:p>
        </p:txBody>
      </p:sp>
    </p:spTree>
    <p:extLst>
      <p:ext uri="{BB962C8B-B14F-4D97-AF65-F5344CB8AC3E}">
        <p14:creationId xmlns:p14="http://schemas.microsoft.com/office/powerpoint/2010/main" val="1836018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3F03A5-604B-4474-9538-E7B717652440}"/>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1:1-12</a:t>
            </a:r>
          </a:p>
        </p:txBody>
      </p:sp>
      <p:sp>
        <p:nvSpPr>
          <p:cNvPr id="3" name="TextBox 2">
            <a:extLst>
              <a:ext uri="{FF2B5EF4-FFF2-40B4-BE49-F238E27FC236}">
                <a16:creationId xmlns:a16="http://schemas.microsoft.com/office/drawing/2014/main" id="{A9DB6881-E28D-4640-B6F4-126EE6D5997D}"/>
              </a:ext>
            </a:extLst>
          </p:cNvPr>
          <p:cNvSpPr txBox="1"/>
          <p:nvPr/>
        </p:nvSpPr>
        <p:spPr>
          <a:xfrm>
            <a:off x="442609" y="1357009"/>
            <a:ext cx="8244191" cy="584775"/>
          </a:xfrm>
          <a:prstGeom prst="rect">
            <a:avLst/>
          </a:prstGeom>
          <a:noFill/>
        </p:spPr>
        <p:txBody>
          <a:bodyPr wrap="square" rtlCol="0">
            <a:spAutoFit/>
          </a:bodyPr>
          <a:lstStyle/>
          <a:p>
            <a:r>
              <a:rPr lang="en-US" sz="3200" dirty="0">
                <a:solidFill>
                  <a:schemeClr val="accent4">
                    <a:lumMod val="60000"/>
                    <a:lumOff val="40000"/>
                  </a:schemeClr>
                </a:solidFill>
              </a:rPr>
              <a:t>be sober </a:t>
            </a:r>
            <a:r>
              <a:rPr lang="en-US" sz="3200" dirty="0"/>
              <a:t>~ literally </a:t>
            </a:r>
            <a:r>
              <a:rPr lang="en-US" sz="3200" i="1" dirty="0"/>
              <a:t>be sobering</a:t>
            </a:r>
            <a:endParaRPr lang="en-US" sz="4800" dirty="0">
              <a:solidFill>
                <a:schemeClr val="accent4">
                  <a:lumMod val="60000"/>
                  <a:lumOff val="40000"/>
                </a:schemeClr>
              </a:solidFill>
            </a:endParaRPr>
          </a:p>
        </p:txBody>
      </p:sp>
      <p:sp>
        <p:nvSpPr>
          <p:cNvPr id="4" name="TextBox 3">
            <a:extLst>
              <a:ext uri="{FF2B5EF4-FFF2-40B4-BE49-F238E27FC236}">
                <a16:creationId xmlns:a16="http://schemas.microsoft.com/office/drawing/2014/main" id="{580A67C6-AD7D-47FE-A7D4-C795E84A5E58}"/>
              </a:ext>
            </a:extLst>
          </p:cNvPr>
          <p:cNvSpPr txBox="1"/>
          <p:nvPr/>
        </p:nvSpPr>
        <p:spPr>
          <a:xfrm>
            <a:off x="442609" y="1877438"/>
            <a:ext cx="8142051" cy="2554545"/>
          </a:xfrm>
          <a:prstGeom prst="rect">
            <a:avLst/>
          </a:prstGeom>
          <a:noFill/>
        </p:spPr>
        <p:txBody>
          <a:bodyPr wrap="square" rtlCol="0">
            <a:spAutoFit/>
          </a:bodyPr>
          <a:lstStyle/>
          <a:p>
            <a:r>
              <a:rPr lang="en-US" sz="3200" dirty="0"/>
              <a:t>Merrihew Standard Version ~ </a:t>
            </a:r>
            <a:r>
              <a:rPr lang="en-US" sz="3200" dirty="0">
                <a:solidFill>
                  <a:schemeClr val="accent4">
                    <a:lumMod val="60000"/>
                    <a:lumOff val="40000"/>
                  </a:schemeClr>
                </a:solidFill>
              </a:rPr>
              <a:t>Therefore roll up the sleeves of your mind so that you can always be focused and deliberate as you look forward to the day when you see Jesus face to face and His grace will be fulfilled.</a:t>
            </a:r>
          </a:p>
        </p:txBody>
      </p:sp>
    </p:spTree>
    <p:extLst>
      <p:ext uri="{BB962C8B-B14F-4D97-AF65-F5344CB8AC3E}">
        <p14:creationId xmlns:p14="http://schemas.microsoft.com/office/powerpoint/2010/main" val="56874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CFDE66-D933-41C9-A0FD-C4CFE2FA1838}"/>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1:1-12</a:t>
            </a:r>
          </a:p>
        </p:txBody>
      </p:sp>
    </p:spTree>
    <p:extLst>
      <p:ext uri="{BB962C8B-B14F-4D97-AF65-F5344CB8AC3E}">
        <p14:creationId xmlns:p14="http://schemas.microsoft.com/office/powerpoint/2010/main" val="289026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3729D7-B0F6-46DE-A6F8-88E98E1B36C0}"/>
              </a:ext>
            </a:extLst>
          </p:cNvPr>
          <p:cNvSpPr/>
          <p:nvPr/>
        </p:nvSpPr>
        <p:spPr>
          <a:xfrm>
            <a:off x="4363096" y="4319462"/>
            <a:ext cx="1585268" cy="697759"/>
          </a:xfrm>
          <a:prstGeom prst="rect">
            <a:avLst/>
          </a:prstGeom>
          <a:solidFill>
            <a:schemeClr val="accent6">
              <a:lumMod val="7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D922A30-FBCF-445F-8C77-893DA06AE526}"/>
              </a:ext>
            </a:extLst>
          </p:cNvPr>
          <p:cNvSpPr/>
          <p:nvPr/>
        </p:nvSpPr>
        <p:spPr>
          <a:xfrm>
            <a:off x="883228" y="4303877"/>
            <a:ext cx="2673810" cy="697759"/>
          </a:xfrm>
          <a:prstGeom prst="rect">
            <a:avLst/>
          </a:prstGeom>
          <a:solidFill>
            <a:schemeClr val="accent6">
              <a:lumMod val="7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53F03A5-604B-4474-9538-E7B717652440}"/>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1:1-12</a:t>
            </a:r>
          </a:p>
        </p:txBody>
      </p:sp>
      <p:sp>
        <p:nvSpPr>
          <p:cNvPr id="3" name="TextBox 2">
            <a:extLst>
              <a:ext uri="{FF2B5EF4-FFF2-40B4-BE49-F238E27FC236}">
                <a16:creationId xmlns:a16="http://schemas.microsoft.com/office/drawing/2014/main" id="{A9DB6881-E28D-4640-B6F4-126EE6D5997D}"/>
              </a:ext>
            </a:extLst>
          </p:cNvPr>
          <p:cNvSpPr txBox="1"/>
          <p:nvPr/>
        </p:nvSpPr>
        <p:spPr>
          <a:xfrm>
            <a:off x="442609" y="1357009"/>
            <a:ext cx="8244191" cy="584775"/>
          </a:xfrm>
          <a:prstGeom prst="rect">
            <a:avLst/>
          </a:prstGeom>
          <a:noFill/>
        </p:spPr>
        <p:txBody>
          <a:bodyPr wrap="square" rtlCol="0">
            <a:spAutoFit/>
          </a:bodyPr>
          <a:lstStyle/>
          <a:p>
            <a:r>
              <a:rPr lang="en-US" sz="3200" dirty="0">
                <a:solidFill>
                  <a:schemeClr val="accent4">
                    <a:lumMod val="60000"/>
                    <a:lumOff val="40000"/>
                  </a:schemeClr>
                </a:solidFill>
              </a:rPr>
              <a:t>lusts</a:t>
            </a:r>
            <a:r>
              <a:rPr lang="en-US" sz="3200" dirty="0"/>
              <a:t> ~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epithumia</a:t>
            </a:r>
            <a:r>
              <a:rPr lang="en-US" sz="3200" dirty="0"/>
              <a:t> – </a:t>
            </a:r>
            <a:r>
              <a:rPr lang="en-US" sz="3200" i="1" dirty="0"/>
              <a:t>to burn upon</a:t>
            </a:r>
            <a:endParaRPr lang="en-US" sz="4800" dirty="0">
              <a:solidFill>
                <a:schemeClr val="accent4">
                  <a:lumMod val="60000"/>
                  <a:lumOff val="40000"/>
                </a:schemeClr>
              </a:solidFill>
            </a:endParaRPr>
          </a:p>
        </p:txBody>
      </p:sp>
      <p:sp>
        <p:nvSpPr>
          <p:cNvPr id="4" name="TextBox 3">
            <a:extLst>
              <a:ext uri="{FF2B5EF4-FFF2-40B4-BE49-F238E27FC236}">
                <a16:creationId xmlns:a16="http://schemas.microsoft.com/office/drawing/2014/main" id="{90E2E24D-5797-4793-B08B-51EB2CC39DC3}"/>
              </a:ext>
            </a:extLst>
          </p:cNvPr>
          <p:cNvSpPr txBox="1"/>
          <p:nvPr/>
        </p:nvSpPr>
        <p:spPr>
          <a:xfrm>
            <a:off x="734438" y="1893023"/>
            <a:ext cx="7850222" cy="2062103"/>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rPr>
              <a:t> </a:t>
            </a:r>
            <a:r>
              <a:rPr lang="en-US" sz="3200" dirty="0">
                <a:solidFill>
                  <a:schemeClr val="accent4">
                    <a:lumMod val="40000"/>
                    <a:lumOff val="60000"/>
                  </a:schemeClr>
                </a:solidFill>
              </a:rPr>
              <a:t>onomatopoeia</a:t>
            </a:r>
            <a:r>
              <a:rPr lang="en-US" sz="3200" dirty="0"/>
              <a:t> ~ “The formation or use of words that imitate the sounds associated with the objects or actions they refer to (e.g. </a:t>
            </a:r>
            <a:r>
              <a:rPr lang="en-US" sz="3200" i="1" dirty="0"/>
              <a:t>buzz</a:t>
            </a:r>
            <a:r>
              <a:rPr lang="en-US" sz="3200" dirty="0"/>
              <a:t> or </a:t>
            </a:r>
            <a:r>
              <a:rPr lang="en-US" sz="3200" i="1"/>
              <a:t>murmur</a:t>
            </a:r>
            <a:r>
              <a:rPr lang="en-US" sz="3200"/>
              <a:t>)”</a:t>
            </a:r>
            <a:endParaRPr lang="en-US" sz="3200" dirty="0"/>
          </a:p>
        </p:txBody>
      </p:sp>
      <p:sp>
        <p:nvSpPr>
          <p:cNvPr id="6" name="TextBox 5">
            <a:extLst>
              <a:ext uri="{FF2B5EF4-FFF2-40B4-BE49-F238E27FC236}">
                <a16:creationId xmlns:a16="http://schemas.microsoft.com/office/drawing/2014/main" id="{885D649B-2BED-4033-9557-27FAD1F16D94}"/>
              </a:ext>
            </a:extLst>
          </p:cNvPr>
          <p:cNvSpPr txBox="1"/>
          <p:nvPr/>
        </p:nvSpPr>
        <p:spPr>
          <a:xfrm>
            <a:off x="730982" y="3853458"/>
            <a:ext cx="7850222" cy="1569660"/>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rPr>
              <a:t> </a:t>
            </a:r>
            <a:r>
              <a:rPr lang="en-US" sz="3200" dirty="0"/>
              <a:t>Luke 22:15 ~ </a:t>
            </a:r>
            <a:r>
              <a:rPr lang="en-US" sz="3200" dirty="0">
                <a:solidFill>
                  <a:schemeClr val="accent4">
                    <a:lumMod val="40000"/>
                    <a:lumOff val="60000"/>
                  </a:schemeClr>
                </a:solidFill>
              </a:rPr>
              <a:t>Then He said to them, “With </a:t>
            </a:r>
            <a:r>
              <a:rPr lang="en-US" sz="3200" i="1" dirty="0">
                <a:solidFill>
                  <a:schemeClr val="accent4">
                    <a:lumMod val="40000"/>
                    <a:lumOff val="60000"/>
                  </a:schemeClr>
                </a:solidFill>
              </a:rPr>
              <a:t>fervent</a:t>
            </a:r>
            <a:r>
              <a:rPr lang="en-US" sz="3200" dirty="0">
                <a:solidFill>
                  <a:schemeClr val="accent4">
                    <a:lumMod val="40000"/>
                    <a:lumOff val="60000"/>
                  </a:schemeClr>
                </a:solidFill>
              </a:rPr>
              <a:t> desire I have desired to eat this Passover with you before I suffer;</a:t>
            </a:r>
          </a:p>
        </p:txBody>
      </p:sp>
    </p:spTree>
    <p:extLst>
      <p:ext uri="{BB962C8B-B14F-4D97-AF65-F5344CB8AC3E}">
        <p14:creationId xmlns:p14="http://schemas.microsoft.com/office/powerpoint/2010/main" val="251378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3" presetClass="emph" presetSubtype="2" fill="hold" grpId="1" nodeType="withEffect">
                                  <p:stCondLst>
                                    <p:cond delay="0"/>
                                  </p:stCondLst>
                                  <p:childTnLst>
                                    <p:animClr clrSpc="rgb" dir="cw">
                                      <p:cBhvr override="childStyle">
                                        <p:cTn id="19" dur="500" fill="hold"/>
                                        <p:tgtEl>
                                          <p:spTgt spid="4"/>
                                        </p:tgtEl>
                                        <p:attrNameLst>
                                          <p:attrName>style.color</p:attrName>
                                        </p:attrNameLst>
                                      </p:cBhvr>
                                      <p:to>
                                        <a:schemeClr val="accent2"/>
                                      </p:to>
                                    </p:animClr>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3" grpId="0"/>
      <p:bldP spid="4" grpId="0"/>
      <p:bldP spid="4" grpId="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CFDE66-D933-41C9-A0FD-C4CFE2FA1838}"/>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1:1-12</a:t>
            </a:r>
          </a:p>
        </p:txBody>
      </p:sp>
    </p:spTree>
    <p:extLst>
      <p:ext uri="{BB962C8B-B14F-4D97-AF65-F5344CB8AC3E}">
        <p14:creationId xmlns:p14="http://schemas.microsoft.com/office/powerpoint/2010/main" val="3012508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3F03A5-604B-4474-9538-E7B717652440}"/>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1:1-12</a:t>
            </a:r>
          </a:p>
        </p:txBody>
      </p:sp>
      <p:sp>
        <p:nvSpPr>
          <p:cNvPr id="3" name="TextBox 2">
            <a:extLst>
              <a:ext uri="{FF2B5EF4-FFF2-40B4-BE49-F238E27FC236}">
                <a16:creationId xmlns:a16="http://schemas.microsoft.com/office/drawing/2014/main" id="{A9DB6881-E28D-4640-B6F4-126EE6D5997D}"/>
              </a:ext>
            </a:extLst>
          </p:cNvPr>
          <p:cNvSpPr txBox="1"/>
          <p:nvPr/>
        </p:nvSpPr>
        <p:spPr>
          <a:xfrm>
            <a:off x="442609" y="1357009"/>
            <a:ext cx="8244191" cy="584775"/>
          </a:xfrm>
          <a:prstGeom prst="rect">
            <a:avLst/>
          </a:prstGeom>
          <a:noFill/>
        </p:spPr>
        <p:txBody>
          <a:bodyPr wrap="square" rtlCol="0">
            <a:spAutoFit/>
          </a:bodyPr>
          <a:lstStyle/>
          <a:p>
            <a:r>
              <a:rPr lang="en-US" sz="3200" dirty="0">
                <a:solidFill>
                  <a:schemeClr val="accent4">
                    <a:lumMod val="60000"/>
                    <a:lumOff val="40000"/>
                  </a:schemeClr>
                </a:solidFill>
              </a:rPr>
              <a:t>holy</a:t>
            </a:r>
            <a:r>
              <a:rPr lang="en-US" sz="3200" dirty="0"/>
              <a:t> ~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hagios</a:t>
            </a:r>
            <a:r>
              <a:rPr lang="en-US" sz="3200" dirty="0"/>
              <a:t> – </a:t>
            </a:r>
            <a:r>
              <a:rPr lang="en-US" sz="3200" i="1" dirty="0"/>
              <a:t>to set apart</a:t>
            </a:r>
            <a:endParaRPr lang="en-US" sz="7200" dirty="0">
              <a:solidFill>
                <a:schemeClr val="accent4">
                  <a:lumMod val="60000"/>
                  <a:lumOff val="40000"/>
                </a:schemeClr>
              </a:solidFill>
            </a:endParaRPr>
          </a:p>
        </p:txBody>
      </p:sp>
      <p:pic>
        <p:nvPicPr>
          <p:cNvPr id="1026" name="Picture 2" descr="Image result for mean old lady">
            <a:extLst>
              <a:ext uri="{FF2B5EF4-FFF2-40B4-BE49-F238E27FC236}">
                <a16:creationId xmlns:a16="http://schemas.microsoft.com/office/drawing/2014/main" id="{9393347E-937A-4072-B8B1-FA7414AE4E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448698">
            <a:off x="1826269" y="2387903"/>
            <a:ext cx="4930355" cy="3548566"/>
          </a:xfrm>
          <a:prstGeom prst="rect">
            <a:avLst/>
          </a:prstGeom>
          <a:noFill/>
          <a:extLst>
            <a:ext uri="{909E8E84-426E-40DD-AFC4-6F175D3DCCD1}">
              <a14:hiddenFill xmlns:a14="http://schemas.microsoft.com/office/drawing/2010/main">
                <a:solidFill>
                  <a:srgbClr val="FFFFFF"/>
                </a:solidFill>
              </a14:hiddenFill>
            </a:ext>
          </a:extLst>
        </p:spPr>
      </p:pic>
      <p:sp>
        <p:nvSpPr>
          <p:cNvPr id="4" name="Freeform: Shape 3">
            <a:extLst>
              <a:ext uri="{FF2B5EF4-FFF2-40B4-BE49-F238E27FC236}">
                <a16:creationId xmlns:a16="http://schemas.microsoft.com/office/drawing/2014/main" id="{5E134600-EE62-43CB-8F96-755840016405}"/>
              </a:ext>
            </a:extLst>
          </p:cNvPr>
          <p:cNvSpPr/>
          <p:nvPr/>
        </p:nvSpPr>
        <p:spPr>
          <a:xfrm>
            <a:off x="1562650" y="2426662"/>
            <a:ext cx="5379657" cy="3452615"/>
          </a:xfrm>
          <a:custGeom>
            <a:avLst/>
            <a:gdLst>
              <a:gd name="connsiteX0" fmla="*/ 0 w 5777346"/>
              <a:gd name="connsiteY0" fmla="*/ 0 h 3652404"/>
              <a:gd name="connsiteX1" fmla="*/ 3444587 w 5777346"/>
              <a:gd name="connsiteY1" fmla="*/ 1579418 h 3652404"/>
              <a:gd name="connsiteX2" fmla="*/ 5777346 w 5777346"/>
              <a:gd name="connsiteY2" fmla="*/ 3652404 h 3652404"/>
            </a:gdLst>
            <a:ahLst/>
            <a:cxnLst>
              <a:cxn ang="0">
                <a:pos x="connsiteX0" y="connsiteY0"/>
              </a:cxn>
              <a:cxn ang="0">
                <a:pos x="connsiteX1" y="connsiteY1"/>
              </a:cxn>
              <a:cxn ang="0">
                <a:pos x="connsiteX2" y="connsiteY2"/>
              </a:cxn>
            </a:cxnLst>
            <a:rect l="l" t="t" r="r" b="b"/>
            <a:pathLst>
              <a:path w="5777346" h="3652404">
                <a:moveTo>
                  <a:pt x="0" y="0"/>
                </a:moveTo>
                <a:cubicBezTo>
                  <a:pt x="1240848" y="485342"/>
                  <a:pt x="2481696" y="970684"/>
                  <a:pt x="3444587" y="1579418"/>
                </a:cubicBezTo>
                <a:cubicBezTo>
                  <a:pt x="4407478" y="2188152"/>
                  <a:pt x="5092412" y="2920278"/>
                  <a:pt x="5777346" y="3652404"/>
                </a:cubicBezTo>
              </a:path>
            </a:pathLst>
          </a:custGeom>
          <a:noFill/>
          <a:ln w="127000" cap="rnd">
            <a:solidFill>
              <a:srgbClr val="FF000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76D32F73-7C57-49D0-B39F-896E8DF2907D}"/>
              </a:ext>
            </a:extLst>
          </p:cNvPr>
          <p:cNvSpPr/>
          <p:nvPr/>
        </p:nvSpPr>
        <p:spPr>
          <a:xfrm>
            <a:off x="1905551" y="2202785"/>
            <a:ext cx="4964021" cy="3858806"/>
          </a:xfrm>
          <a:custGeom>
            <a:avLst/>
            <a:gdLst>
              <a:gd name="connsiteX0" fmla="*/ 5663046 w 5663046"/>
              <a:gd name="connsiteY0" fmla="*/ 0 h 4244687"/>
              <a:gd name="connsiteX1" fmla="*/ 3034146 w 5663046"/>
              <a:gd name="connsiteY1" fmla="*/ 1745673 h 4244687"/>
              <a:gd name="connsiteX2" fmla="*/ 202623 w 5663046"/>
              <a:gd name="connsiteY2" fmla="*/ 4244687 h 4244687"/>
              <a:gd name="connsiteX3" fmla="*/ 0 w 5663046"/>
              <a:gd name="connsiteY3" fmla="*/ 3761510 h 4244687"/>
              <a:gd name="connsiteX0" fmla="*/ 5460423 w 5460423"/>
              <a:gd name="connsiteY0" fmla="*/ 0 h 4244687"/>
              <a:gd name="connsiteX1" fmla="*/ 2831523 w 5460423"/>
              <a:gd name="connsiteY1" fmla="*/ 1745673 h 4244687"/>
              <a:gd name="connsiteX2" fmla="*/ 0 w 5460423"/>
              <a:gd name="connsiteY2" fmla="*/ 4244687 h 4244687"/>
            </a:gdLst>
            <a:ahLst/>
            <a:cxnLst>
              <a:cxn ang="0">
                <a:pos x="connsiteX0" y="connsiteY0"/>
              </a:cxn>
              <a:cxn ang="0">
                <a:pos x="connsiteX1" y="connsiteY1"/>
              </a:cxn>
              <a:cxn ang="0">
                <a:pos x="connsiteX2" y="connsiteY2"/>
              </a:cxn>
            </a:cxnLst>
            <a:rect l="l" t="t" r="r" b="b"/>
            <a:pathLst>
              <a:path w="5460423" h="4244687">
                <a:moveTo>
                  <a:pt x="5460423" y="0"/>
                </a:moveTo>
                <a:lnTo>
                  <a:pt x="2831523" y="1745673"/>
                </a:lnTo>
                <a:lnTo>
                  <a:pt x="0" y="4244687"/>
                </a:lnTo>
              </a:path>
            </a:pathLst>
          </a:custGeom>
          <a:noFill/>
          <a:ln w="130175" cap="rnd">
            <a:solidFill>
              <a:srgbClr val="FF000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1960BC7-546E-419A-850F-BE838D9BF85C}"/>
              </a:ext>
            </a:extLst>
          </p:cNvPr>
          <p:cNvSpPr txBox="1"/>
          <p:nvPr/>
        </p:nvSpPr>
        <p:spPr>
          <a:xfrm>
            <a:off x="730982" y="1869916"/>
            <a:ext cx="7850222"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rPr>
              <a:t> </a:t>
            </a:r>
            <a:r>
              <a:rPr lang="en-US" sz="3200" dirty="0"/>
              <a:t>Latin ~ </a:t>
            </a:r>
            <a:r>
              <a:rPr lang="en-US" sz="3200" i="1" dirty="0" err="1">
                <a:solidFill>
                  <a:schemeClr val="accent4">
                    <a:lumMod val="40000"/>
                    <a:lumOff val="60000"/>
                  </a:schemeClr>
                </a:solidFill>
                <a:latin typeface="Times New Roman" panose="02020603050405020304" pitchFamily="18" charset="0"/>
                <a:cs typeface="Times New Roman" panose="02020603050405020304" pitchFamily="18" charset="0"/>
              </a:rPr>
              <a:t>sanctus</a:t>
            </a:r>
            <a:endParaRPr lang="en-US" sz="32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4208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par>
                          <p:cTn id="18" fill="hold">
                            <p:stCondLst>
                              <p:cond delay="500"/>
                            </p:stCondLst>
                            <p:childTnLst>
                              <p:par>
                                <p:cTn id="19" presetID="22" presetClass="entr" presetSubtype="8" fill="hold" grpId="0" nodeType="afterEffect">
                                  <p:stCondLst>
                                    <p:cond delay="100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right)">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CFDE66-D933-41C9-A0FD-C4CFE2FA1838}"/>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1:1-12</a:t>
            </a:r>
          </a:p>
        </p:txBody>
      </p:sp>
    </p:spTree>
    <p:extLst>
      <p:ext uri="{BB962C8B-B14F-4D97-AF65-F5344CB8AC3E}">
        <p14:creationId xmlns:p14="http://schemas.microsoft.com/office/powerpoint/2010/main" val="2082811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3F03A5-604B-4474-9538-E7B717652440}"/>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1:1-12</a:t>
            </a:r>
          </a:p>
        </p:txBody>
      </p:sp>
      <p:grpSp>
        <p:nvGrpSpPr>
          <p:cNvPr id="10" name="Group 9">
            <a:extLst>
              <a:ext uri="{FF2B5EF4-FFF2-40B4-BE49-F238E27FC236}">
                <a16:creationId xmlns:a16="http://schemas.microsoft.com/office/drawing/2014/main" id="{B519BBD4-DED2-4844-AA0D-B01EDAE583C2}"/>
              </a:ext>
            </a:extLst>
          </p:cNvPr>
          <p:cNvGrpSpPr/>
          <p:nvPr/>
        </p:nvGrpSpPr>
        <p:grpSpPr>
          <a:xfrm>
            <a:off x="950015" y="2163175"/>
            <a:ext cx="7014114" cy="3484148"/>
            <a:chOff x="950015" y="2163175"/>
            <a:chExt cx="7014114" cy="3484148"/>
          </a:xfrm>
        </p:grpSpPr>
        <p:pic>
          <p:nvPicPr>
            <p:cNvPr id="6" name="Picture 2" descr="Related image">
              <a:extLst>
                <a:ext uri="{FF2B5EF4-FFF2-40B4-BE49-F238E27FC236}">
                  <a16:creationId xmlns:a16="http://schemas.microsoft.com/office/drawing/2014/main" id="{AD40E7DD-EE08-4F83-A204-916E0D6D6BDA}"/>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69900" b="96990" l="16635" r="64272">
                          <a14:foregroundMark x1="21739" y1="83278" x2="30435" y2="86288"/>
                          <a14:foregroundMark x1="30435" y1="86288" x2="31002" y2="85953"/>
                          <a14:foregroundMark x1="33081" y1="89967" x2="25331" y2="95652"/>
                          <a14:foregroundMark x1="25331" y1="95652" x2="19471" y2="85619"/>
                          <a14:foregroundMark x1="19471" y1="85619" x2="19471" y2="84281"/>
                          <a14:foregroundMark x1="17013" y1="84950" x2="17769" y2="96990"/>
                          <a14:foregroundMark x1="55009" y1="87960" x2="59735" y2="87291"/>
                          <a14:foregroundMark x1="59357" y1="87960" x2="63894" y2="83278"/>
                          <a14:foregroundMark x1="62949" y1="88294" x2="63705" y2="92642"/>
                          <a14:foregroundMark x1="64272" y1="87291" x2="64272" y2="92642"/>
                        </a14:backgroundRemoval>
                      </a14:imgEffect>
                    </a14:imgLayer>
                  </a14:imgProps>
                </a:ext>
                <a:ext uri="{28A0092B-C50C-407E-A947-70E740481C1C}">
                  <a14:useLocalDpi xmlns:a14="http://schemas.microsoft.com/office/drawing/2010/main" val="0"/>
                </a:ext>
              </a:extLst>
            </a:blip>
            <a:srcRect l="13925" t="66836" r="34690"/>
            <a:stretch/>
          </p:blipFill>
          <p:spPr bwMode="auto">
            <a:xfrm>
              <a:off x="950015" y="4504458"/>
              <a:ext cx="3132859" cy="114286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E0510A9E-4649-4ADE-80D1-AC6059E0A8DC}"/>
                </a:ext>
              </a:extLst>
            </p:cNvPr>
            <p:cNvGrpSpPr/>
            <p:nvPr/>
          </p:nvGrpSpPr>
          <p:grpSpPr>
            <a:xfrm>
              <a:off x="1117029" y="2163175"/>
              <a:ext cx="6847100" cy="3355861"/>
              <a:chOff x="1117029" y="2163175"/>
              <a:chExt cx="6847100" cy="3355861"/>
            </a:xfrm>
          </p:grpSpPr>
          <p:pic>
            <p:nvPicPr>
              <p:cNvPr id="2050" name="Picture 2" descr="Related image">
                <a:extLst>
                  <a:ext uri="{FF2B5EF4-FFF2-40B4-BE49-F238E27FC236}">
                    <a16:creationId xmlns:a16="http://schemas.microsoft.com/office/drawing/2014/main" id="{87D09417-40E1-4EF4-B08C-7913313DE97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 r="413" b="2618"/>
              <a:stretch/>
            </p:blipFill>
            <p:spPr bwMode="auto">
              <a:xfrm>
                <a:off x="1892448" y="2163175"/>
                <a:ext cx="6071681" cy="335586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Related image">
                <a:extLst>
                  <a:ext uri="{FF2B5EF4-FFF2-40B4-BE49-F238E27FC236}">
                    <a16:creationId xmlns:a16="http://schemas.microsoft.com/office/drawing/2014/main" id="{060491B4-5490-45FA-BFA9-5993268D5C05}"/>
                  </a:ext>
                </a:extLst>
              </p:cNvPr>
              <p:cNvPicPr>
                <a:picLocks noChangeAspect="1" noChangeArrowheads="1"/>
              </p:cNvPicPr>
              <p:nvPr/>
            </p:nvPicPr>
            <p:blipFill rotWithShape="1">
              <a:blip r:embed="rId6">
                <a:extLst>
                  <a:ext uri="{BEBA8EAE-BF5A-486C-A8C5-ECC9F3942E4B}">
                    <a14:imgProps xmlns:a14="http://schemas.microsoft.com/office/drawing/2010/main">
                      <a14:imgLayer r:embed="rId4">
                        <a14:imgEffect>
                          <a14:backgroundRemoval t="669" b="45151" l="756" r="26087">
                            <a14:foregroundMark x1="3214" y1="31104" x2="6238" y2="10368"/>
                            <a14:foregroundMark x1="6238" y1="10368" x2="14556" y2="6689"/>
                            <a14:foregroundMark x1="14556" y1="6689" x2="22684" y2="8027"/>
                            <a14:foregroundMark x1="22684" y1="8027" x2="15501" y2="16722"/>
                            <a14:foregroundMark x1="11670" y1="28867" x2="10964" y2="31104"/>
                            <a14:foregroundMark x1="15501" y1="16722" x2="12302" y2="26862"/>
                            <a14:foregroundMark x1="10964" y1="31104" x2="12080" y2="29769"/>
                            <a14:foregroundMark x1="12854" y1="20401" x2="10964" y2="18729"/>
                            <a14:foregroundMark x1="22618" y1="15608" x2="18715" y2="3679"/>
                            <a14:foregroundMark x1="18715" y1="3679" x2="10586" y2="669"/>
                            <a14:foregroundMark x1="10586" y1="669" x2="3592" y2="8361"/>
                            <a14:foregroundMark x1="3592" y1="8361" x2="3970" y2="39465"/>
                            <a14:foregroundMark x1="3970" y1="39465" x2="5482" y2="39799"/>
                            <a14:foregroundMark x1="2647" y1="49164" x2="3214" y2="17391"/>
                            <a14:foregroundMark x1="3214" y1="17391" x2="1134" y2="37124"/>
                            <a14:foregroundMark x1="24386" y1="5017" x2="25331" y2="16054"/>
                            <a14:foregroundMark x1="26087" y1="4348" x2="25331" y2="15050"/>
                            <a14:backgroundMark x1="18147" y1="20736" x2="22873" y2="31773"/>
                            <a14:backgroundMark x1="22873" y1="31773" x2="15123" y2="36455"/>
                            <a14:backgroundMark x1="15123" y1="36455" x2="14367" y2="41137"/>
                          </a14:backgroundRemoval>
                        </a14:imgEffect>
                      </a14:imgLayer>
                    </a14:imgProps>
                  </a:ext>
                  <a:ext uri="{28A0092B-C50C-407E-A947-70E740481C1C}">
                    <a14:useLocalDpi xmlns:a14="http://schemas.microsoft.com/office/drawing/2010/main" val="0"/>
                  </a:ext>
                </a:extLst>
              </a:blip>
              <a:srcRect r="72667" b="49749"/>
              <a:stretch/>
            </p:blipFill>
            <p:spPr bwMode="auto">
              <a:xfrm>
                <a:off x="1117029" y="2163175"/>
                <a:ext cx="1666438" cy="207631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ile:Mr. and mrs. beaver 3.jpg">
                <a:extLst>
                  <a:ext uri="{FF2B5EF4-FFF2-40B4-BE49-F238E27FC236}">
                    <a16:creationId xmlns:a16="http://schemas.microsoft.com/office/drawing/2014/main" id="{89DFA99C-A8CA-45E2-BD35-98E7578050AD}"/>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9028" b="88889" l="4297" r="89844">
                            <a14:foregroundMark x1="30469" y1="75000" x2="30469" y2="75000"/>
                            <a14:foregroundMark x1="23828" y1="76389" x2="23828" y2="76389"/>
                            <a14:foregroundMark x1="25391" y1="80556" x2="25391" y2="80556"/>
                            <a14:foregroundMark x1="29688" y1="79861" x2="29688" y2="79861"/>
                            <a14:foregroundMark x1="35547" y1="78472" x2="35547" y2="78472"/>
                            <a14:foregroundMark x1="41797" y1="78472" x2="41797" y2="78472"/>
                            <a14:foregroundMark x1="15625" y1="81250" x2="15625" y2="81250"/>
                            <a14:foregroundMark x1="19922" y1="83333" x2="19922" y2="83333"/>
                            <a14:foregroundMark x1="12891" y1="81250" x2="12891" y2="81250"/>
                            <a14:foregroundMark x1="10547" y1="81944" x2="10547" y2="81944"/>
                            <a14:foregroundMark x1="8594" y1="83333" x2="8594" y2="83333"/>
                            <a14:foregroundMark x1="4297" y1="86111" x2="4297" y2="86111"/>
                            <a14:foregroundMark x1="6641" y1="88889" x2="6641" y2="88889"/>
                            <a14:foregroundMark x1="14844" y1="88889" x2="14844" y2="88889"/>
                            <a14:foregroundMark x1="16406" y1="88889" x2="16406" y2="88889"/>
                            <a14:foregroundMark x1="36328" y1="78472" x2="36328" y2="78472"/>
                            <a14:foregroundMark x1="30859" y1="79167" x2="36328" y2="80556"/>
                          </a14:backgroundRemoval>
                        </a14:imgEffect>
                      </a14:imgLayer>
                    </a14:imgProps>
                  </a:ext>
                  <a:ext uri="{28A0092B-C50C-407E-A947-70E740481C1C}">
                    <a14:useLocalDpi xmlns:a14="http://schemas.microsoft.com/office/drawing/2010/main" val="0"/>
                  </a:ext>
                </a:extLst>
              </a:blip>
              <a:srcRect l="12069" t="26021" r="56792" b="15561"/>
              <a:stretch/>
            </p:blipFill>
            <p:spPr bwMode="auto">
              <a:xfrm>
                <a:off x="1117029" y="3201384"/>
                <a:ext cx="1841034" cy="1942842"/>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grpSp>
      </p:grpSp>
      <p:sp>
        <p:nvSpPr>
          <p:cNvPr id="5" name="Speech Bubble: Oval 4">
            <a:extLst>
              <a:ext uri="{FF2B5EF4-FFF2-40B4-BE49-F238E27FC236}">
                <a16:creationId xmlns:a16="http://schemas.microsoft.com/office/drawing/2014/main" id="{CC29378F-E81E-4588-922E-62D78EFEA360}"/>
              </a:ext>
            </a:extLst>
          </p:cNvPr>
          <p:cNvSpPr/>
          <p:nvPr/>
        </p:nvSpPr>
        <p:spPr>
          <a:xfrm>
            <a:off x="4608368" y="576696"/>
            <a:ext cx="3995305" cy="1792432"/>
          </a:xfrm>
          <a:prstGeom prst="wedgeEllipseCallout">
            <a:avLst>
              <a:gd name="adj1" fmla="val 9076"/>
              <a:gd name="adj2" fmla="val 90379"/>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7ACE3C1-027B-4751-B5FB-FFB50A57F1FB}"/>
              </a:ext>
            </a:extLst>
          </p:cNvPr>
          <p:cNvSpPr txBox="1"/>
          <p:nvPr/>
        </p:nvSpPr>
        <p:spPr>
          <a:xfrm>
            <a:off x="4608368" y="855321"/>
            <a:ext cx="4016087" cy="1323439"/>
          </a:xfrm>
          <a:prstGeom prst="rect">
            <a:avLst/>
          </a:prstGeom>
          <a:noFill/>
        </p:spPr>
        <p:txBody>
          <a:bodyPr wrap="square" rtlCol="0">
            <a:spAutoFit/>
          </a:bodyPr>
          <a:lstStyle/>
          <a:p>
            <a:pPr algn="ctr"/>
            <a:r>
              <a:rPr lang="en-US" sz="2000" b="1" dirty="0">
                <a:solidFill>
                  <a:schemeClr val="bg2">
                    <a:lumMod val="10000"/>
                  </a:schemeClr>
                </a:solidFill>
              </a:rPr>
              <a:t> Aslan a man? Certainly not. </a:t>
            </a:r>
          </a:p>
          <a:p>
            <a:pPr algn="ctr"/>
            <a:r>
              <a:rPr lang="en-US" sz="2000" b="1" dirty="0">
                <a:solidFill>
                  <a:schemeClr val="bg2">
                    <a:lumMod val="10000"/>
                  </a:schemeClr>
                </a:solidFill>
              </a:rPr>
              <a:t>I tell you he is the King of the wood and the son of the great Emperor-beyond-the-Sea. </a:t>
            </a:r>
          </a:p>
        </p:txBody>
      </p:sp>
      <p:sp>
        <p:nvSpPr>
          <p:cNvPr id="11" name="TextBox 10">
            <a:extLst>
              <a:ext uri="{FF2B5EF4-FFF2-40B4-BE49-F238E27FC236}">
                <a16:creationId xmlns:a16="http://schemas.microsoft.com/office/drawing/2014/main" id="{DE415512-5CE4-4EDE-A4DE-8BAE8A2CEBD5}"/>
              </a:ext>
            </a:extLst>
          </p:cNvPr>
          <p:cNvSpPr txBox="1"/>
          <p:nvPr/>
        </p:nvSpPr>
        <p:spPr>
          <a:xfrm>
            <a:off x="4787456" y="995118"/>
            <a:ext cx="3650988" cy="1015663"/>
          </a:xfrm>
          <a:prstGeom prst="rect">
            <a:avLst/>
          </a:prstGeom>
          <a:noFill/>
        </p:spPr>
        <p:txBody>
          <a:bodyPr wrap="square" rtlCol="0">
            <a:spAutoFit/>
          </a:bodyPr>
          <a:lstStyle/>
          <a:p>
            <a:pPr algn="ctr"/>
            <a:r>
              <a:rPr lang="en-US" sz="2000" b="1" dirty="0">
                <a:solidFill>
                  <a:schemeClr val="bg2">
                    <a:lumMod val="10000"/>
                  </a:schemeClr>
                </a:solidFill>
              </a:rPr>
              <a:t> Don’t you know who is the King of Beasts?  Aslan is a lion - </a:t>
            </a:r>
            <a:r>
              <a:rPr lang="en-US" sz="2000" b="1" i="1" dirty="0">
                <a:solidFill>
                  <a:schemeClr val="bg2">
                    <a:lumMod val="10000"/>
                  </a:schemeClr>
                </a:solidFill>
              </a:rPr>
              <a:t>the</a:t>
            </a:r>
            <a:r>
              <a:rPr lang="en-US" sz="2000" b="1" dirty="0">
                <a:solidFill>
                  <a:schemeClr val="bg2">
                    <a:lumMod val="10000"/>
                  </a:schemeClr>
                </a:solidFill>
              </a:rPr>
              <a:t> Lion, the great Lion.”</a:t>
            </a:r>
          </a:p>
        </p:txBody>
      </p:sp>
      <p:sp>
        <p:nvSpPr>
          <p:cNvPr id="12" name="Speech Bubble: Oval 11">
            <a:extLst>
              <a:ext uri="{FF2B5EF4-FFF2-40B4-BE49-F238E27FC236}">
                <a16:creationId xmlns:a16="http://schemas.microsoft.com/office/drawing/2014/main" id="{E1A2930C-934A-4A98-9BC7-47CAB37CC572}"/>
              </a:ext>
            </a:extLst>
          </p:cNvPr>
          <p:cNvSpPr/>
          <p:nvPr/>
        </p:nvSpPr>
        <p:spPr>
          <a:xfrm>
            <a:off x="3579854" y="974139"/>
            <a:ext cx="3632096" cy="1792432"/>
          </a:xfrm>
          <a:prstGeom prst="wedgeEllipseCallout">
            <a:avLst>
              <a:gd name="adj1" fmla="val -54864"/>
              <a:gd name="adj2" fmla="val 54727"/>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E2413BC-073C-457F-9AB1-898B56698015}"/>
              </a:ext>
            </a:extLst>
          </p:cNvPr>
          <p:cNvSpPr txBox="1"/>
          <p:nvPr/>
        </p:nvSpPr>
        <p:spPr>
          <a:xfrm>
            <a:off x="3620692" y="952247"/>
            <a:ext cx="3650988" cy="1631216"/>
          </a:xfrm>
          <a:prstGeom prst="rect">
            <a:avLst/>
          </a:prstGeom>
          <a:noFill/>
        </p:spPr>
        <p:txBody>
          <a:bodyPr wrap="square" rtlCol="0">
            <a:spAutoFit/>
          </a:bodyPr>
          <a:lstStyle/>
          <a:p>
            <a:pPr algn="ctr"/>
            <a:r>
              <a:rPr lang="en-US" sz="2000" b="1" dirty="0">
                <a:solidFill>
                  <a:schemeClr val="bg2">
                    <a:lumMod val="10000"/>
                  </a:schemeClr>
                </a:solidFill>
              </a:rPr>
              <a:t> </a:t>
            </a:r>
            <a:r>
              <a:rPr lang="en-US" sz="2000" b="1" dirty="0" err="1">
                <a:solidFill>
                  <a:schemeClr val="bg2">
                    <a:lumMod val="10000"/>
                  </a:schemeClr>
                </a:solidFill>
              </a:rPr>
              <a:t>Oohh</a:t>
            </a:r>
            <a:r>
              <a:rPr lang="en-US" sz="2000" b="1" dirty="0">
                <a:solidFill>
                  <a:schemeClr val="bg2">
                    <a:lumMod val="10000"/>
                  </a:schemeClr>
                </a:solidFill>
              </a:rPr>
              <a:t>. </a:t>
            </a:r>
          </a:p>
          <a:p>
            <a:pPr algn="ctr"/>
            <a:r>
              <a:rPr lang="en-US" sz="2000" b="1" dirty="0">
                <a:solidFill>
                  <a:schemeClr val="bg2">
                    <a:lumMod val="10000"/>
                  </a:schemeClr>
                </a:solidFill>
              </a:rPr>
              <a:t>I thought he was a man.</a:t>
            </a:r>
          </a:p>
          <a:p>
            <a:pPr algn="ctr"/>
            <a:r>
              <a:rPr lang="en-US" sz="2000" b="1" dirty="0">
                <a:solidFill>
                  <a:schemeClr val="bg2">
                    <a:lumMod val="10000"/>
                  </a:schemeClr>
                </a:solidFill>
              </a:rPr>
              <a:t>Is he - quite safe?  I shall feel</a:t>
            </a:r>
          </a:p>
          <a:p>
            <a:pPr algn="ctr"/>
            <a:r>
              <a:rPr lang="en-US" sz="2000" b="1" dirty="0">
                <a:solidFill>
                  <a:schemeClr val="bg2">
                    <a:lumMod val="10000"/>
                  </a:schemeClr>
                </a:solidFill>
              </a:rPr>
              <a:t>rather nervous about</a:t>
            </a:r>
          </a:p>
          <a:p>
            <a:pPr algn="ctr"/>
            <a:r>
              <a:rPr lang="en-US" sz="2000" b="1" dirty="0">
                <a:solidFill>
                  <a:schemeClr val="bg2">
                    <a:lumMod val="10000"/>
                  </a:schemeClr>
                </a:solidFill>
              </a:rPr>
              <a:t>meeting a lion.</a:t>
            </a:r>
          </a:p>
        </p:txBody>
      </p:sp>
      <p:sp>
        <p:nvSpPr>
          <p:cNvPr id="14" name="Speech Bubble: Oval 13">
            <a:extLst>
              <a:ext uri="{FF2B5EF4-FFF2-40B4-BE49-F238E27FC236}">
                <a16:creationId xmlns:a16="http://schemas.microsoft.com/office/drawing/2014/main" id="{AAF51E8D-3623-41C8-9FB6-C6338B166C24}"/>
              </a:ext>
            </a:extLst>
          </p:cNvPr>
          <p:cNvSpPr/>
          <p:nvPr/>
        </p:nvSpPr>
        <p:spPr>
          <a:xfrm>
            <a:off x="2369121" y="4188355"/>
            <a:ext cx="4457700" cy="2125950"/>
          </a:xfrm>
          <a:prstGeom prst="wedgeEllipseCallout">
            <a:avLst>
              <a:gd name="adj1" fmla="val -47855"/>
              <a:gd name="adj2" fmla="val -60346"/>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145E815-0EF0-4DE3-88C4-0E8B5B1A271C}"/>
              </a:ext>
            </a:extLst>
          </p:cNvPr>
          <p:cNvSpPr txBox="1"/>
          <p:nvPr/>
        </p:nvSpPr>
        <p:spPr>
          <a:xfrm>
            <a:off x="2658178" y="4371463"/>
            <a:ext cx="3650988" cy="1938992"/>
          </a:xfrm>
          <a:prstGeom prst="rect">
            <a:avLst/>
          </a:prstGeom>
          <a:noFill/>
        </p:spPr>
        <p:txBody>
          <a:bodyPr wrap="square" rtlCol="0">
            <a:spAutoFit/>
          </a:bodyPr>
          <a:lstStyle/>
          <a:p>
            <a:pPr algn="ctr"/>
            <a:r>
              <a:rPr lang="en-US" sz="2000" b="1" dirty="0">
                <a:solidFill>
                  <a:schemeClr val="bg2">
                    <a:lumMod val="10000"/>
                  </a:schemeClr>
                </a:solidFill>
              </a:rPr>
              <a:t> That you will, dearie, and no mistake, if there’s anyone who can appear before Aslan without their knees knocking, they’re either braver than most or</a:t>
            </a:r>
          </a:p>
          <a:p>
            <a:pPr algn="ctr"/>
            <a:r>
              <a:rPr lang="en-US" sz="2000" b="1" dirty="0">
                <a:solidFill>
                  <a:schemeClr val="bg2">
                    <a:lumMod val="10000"/>
                  </a:schemeClr>
                </a:solidFill>
              </a:rPr>
              <a:t>else just silly.</a:t>
            </a:r>
          </a:p>
        </p:txBody>
      </p:sp>
      <p:sp>
        <p:nvSpPr>
          <p:cNvPr id="16" name="Speech Bubble: Oval 15">
            <a:extLst>
              <a:ext uri="{FF2B5EF4-FFF2-40B4-BE49-F238E27FC236}">
                <a16:creationId xmlns:a16="http://schemas.microsoft.com/office/drawing/2014/main" id="{DB4ADBCD-0147-46D2-B4D2-2E3B5CBFCD23}"/>
              </a:ext>
            </a:extLst>
          </p:cNvPr>
          <p:cNvSpPr/>
          <p:nvPr/>
        </p:nvSpPr>
        <p:spPr>
          <a:xfrm>
            <a:off x="3873430" y="1534943"/>
            <a:ext cx="2265218" cy="986579"/>
          </a:xfrm>
          <a:prstGeom prst="wedgeEllipseCallout">
            <a:avLst>
              <a:gd name="adj1" fmla="val 26686"/>
              <a:gd name="adj2" fmla="val 119756"/>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F60BC70-C28A-4DAD-8641-CF1E9841BDD9}"/>
              </a:ext>
            </a:extLst>
          </p:cNvPr>
          <p:cNvSpPr txBox="1"/>
          <p:nvPr/>
        </p:nvSpPr>
        <p:spPr>
          <a:xfrm>
            <a:off x="4004444" y="1698285"/>
            <a:ext cx="1873534" cy="707886"/>
          </a:xfrm>
          <a:prstGeom prst="rect">
            <a:avLst/>
          </a:prstGeom>
          <a:noFill/>
        </p:spPr>
        <p:txBody>
          <a:bodyPr wrap="square" rtlCol="0">
            <a:spAutoFit/>
          </a:bodyPr>
          <a:lstStyle/>
          <a:p>
            <a:pPr algn="ctr"/>
            <a:r>
              <a:rPr lang="en-US" sz="2000" b="1" dirty="0">
                <a:solidFill>
                  <a:schemeClr val="bg2">
                    <a:lumMod val="10000"/>
                  </a:schemeClr>
                </a:solidFill>
              </a:rPr>
              <a:t> Then … he isn’t</a:t>
            </a:r>
          </a:p>
          <a:p>
            <a:pPr algn="ctr"/>
            <a:r>
              <a:rPr lang="en-US" sz="2000" b="1" dirty="0">
                <a:solidFill>
                  <a:schemeClr val="bg2">
                    <a:lumMod val="10000"/>
                  </a:schemeClr>
                </a:solidFill>
              </a:rPr>
              <a:t>safe?</a:t>
            </a:r>
          </a:p>
        </p:txBody>
      </p:sp>
      <p:sp>
        <p:nvSpPr>
          <p:cNvPr id="18" name="Speech Bubble: Oval 17">
            <a:extLst>
              <a:ext uri="{FF2B5EF4-FFF2-40B4-BE49-F238E27FC236}">
                <a16:creationId xmlns:a16="http://schemas.microsoft.com/office/drawing/2014/main" id="{760BDDE5-FC59-4D8C-92C6-8AD7CBCAF431}"/>
              </a:ext>
            </a:extLst>
          </p:cNvPr>
          <p:cNvSpPr/>
          <p:nvPr/>
        </p:nvSpPr>
        <p:spPr>
          <a:xfrm>
            <a:off x="1807768" y="4207437"/>
            <a:ext cx="4317422" cy="2059037"/>
          </a:xfrm>
          <a:prstGeom prst="wedgeEllipseCallout">
            <a:avLst>
              <a:gd name="adj1" fmla="val 60609"/>
              <a:gd name="adj2" fmla="val -53088"/>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4AFC90F6-47B4-4A6A-88CA-48998976E114}"/>
              </a:ext>
            </a:extLst>
          </p:cNvPr>
          <p:cNvSpPr txBox="1"/>
          <p:nvPr/>
        </p:nvSpPr>
        <p:spPr>
          <a:xfrm>
            <a:off x="1948055" y="4174730"/>
            <a:ext cx="4068039" cy="1938992"/>
          </a:xfrm>
          <a:prstGeom prst="rect">
            <a:avLst/>
          </a:prstGeom>
          <a:noFill/>
        </p:spPr>
        <p:txBody>
          <a:bodyPr wrap="square" rtlCol="0">
            <a:spAutoFit/>
          </a:bodyPr>
          <a:lstStyle/>
          <a:p>
            <a:pPr algn="ctr"/>
            <a:r>
              <a:rPr lang="en-US" sz="2000" b="1" dirty="0">
                <a:solidFill>
                  <a:schemeClr val="bg2">
                    <a:lumMod val="10000"/>
                  </a:schemeClr>
                </a:solidFill>
              </a:rPr>
              <a:t> Safe?</a:t>
            </a:r>
          </a:p>
          <a:p>
            <a:pPr algn="ctr"/>
            <a:r>
              <a:rPr lang="en-US" sz="2000" b="1" dirty="0">
                <a:solidFill>
                  <a:schemeClr val="bg2">
                    <a:lumMod val="10000"/>
                  </a:schemeClr>
                </a:solidFill>
              </a:rPr>
              <a:t>Don’t you hear what Mrs.</a:t>
            </a:r>
          </a:p>
          <a:p>
            <a:pPr algn="ctr"/>
            <a:r>
              <a:rPr lang="en-US" sz="2000" b="1" dirty="0">
                <a:solidFill>
                  <a:schemeClr val="bg2">
                    <a:lumMod val="10000"/>
                  </a:schemeClr>
                </a:solidFill>
              </a:rPr>
              <a:t>Beaver tells you?  Who said anything about safe?  ‘Course he isn’t safe.  But he’s good.  He’s the King,</a:t>
            </a:r>
          </a:p>
          <a:p>
            <a:pPr algn="ctr"/>
            <a:r>
              <a:rPr lang="en-US" sz="2000" b="1" dirty="0">
                <a:solidFill>
                  <a:schemeClr val="bg2">
                    <a:lumMod val="10000"/>
                  </a:schemeClr>
                </a:solidFill>
              </a:rPr>
              <a:t>I tell you.</a:t>
            </a:r>
          </a:p>
        </p:txBody>
      </p:sp>
      <p:sp>
        <p:nvSpPr>
          <p:cNvPr id="3" name="TextBox 2">
            <a:extLst>
              <a:ext uri="{FF2B5EF4-FFF2-40B4-BE49-F238E27FC236}">
                <a16:creationId xmlns:a16="http://schemas.microsoft.com/office/drawing/2014/main" id="{A6EB6575-7111-47A7-8DFF-1AE76C7C7533}"/>
              </a:ext>
            </a:extLst>
          </p:cNvPr>
          <p:cNvSpPr txBox="1"/>
          <p:nvPr/>
        </p:nvSpPr>
        <p:spPr>
          <a:xfrm>
            <a:off x="4114800" y="2971800"/>
            <a:ext cx="914400" cy="914400"/>
          </a:xfrm>
          <a:prstGeom prst="rect">
            <a:avLst/>
          </a:prstGeom>
          <a:noFill/>
        </p:spPr>
        <p:txBody>
          <a:bodyPr wrap="square" rtlCol="0">
            <a:spAutoFit/>
          </a:bodyPr>
          <a:lstStyle/>
          <a:p>
            <a:pPr algn="l"/>
            <a:endParaRPr lang="en-US" sz="3200" dirty="0">
              <a:solidFill>
                <a:schemeClr val="accent4">
                  <a:lumMod val="60000"/>
                  <a:lumOff val="40000"/>
                </a:schemeClr>
              </a:solidFill>
            </a:endParaRPr>
          </a:p>
        </p:txBody>
      </p:sp>
      <p:sp>
        <p:nvSpPr>
          <p:cNvPr id="4" name="TextBox 3">
            <a:extLst>
              <a:ext uri="{FF2B5EF4-FFF2-40B4-BE49-F238E27FC236}">
                <a16:creationId xmlns:a16="http://schemas.microsoft.com/office/drawing/2014/main" id="{D94583AC-8FFF-493B-977A-F02EA40743B1}"/>
              </a:ext>
            </a:extLst>
          </p:cNvPr>
          <p:cNvSpPr txBox="1"/>
          <p:nvPr/>
        </p:nvSpPr>
        <p:spPr>
          <a:xfrm>
            <a:off x="2601033" y="2987386"/>
            <a:ext cx="184731" cy="584775"/>
          </a:xfrm>
          <a:prstGeom prst="rect">
            <a:avLst/>
          </a:prstGeom>
          <a:noFill/>
        </p:spPr>
        <p:txBody>
          <a:bodyPr wrap="none" rtlCol="0">
            <a:spAutoFit/>
          </a:bodyPr>
          <a:lstStyle/>
          <a:p>
            <a:pPr algn="l"/>
            <a:endParaRPr lang="en-US" sz="3200" dirty="0">
              <a:solidFill>
                <a:schemeClr val="accent4">
                  <a:lumMod val="60000"/>
                  <a:lumOff val="40000"/>
                </a:schemeClr>
              </a:solidFill>
            </a:endParaRPr>
          </a:p>
        </p:txBody>
      </p:sp>
    </p:spTree>
    <p:extLst>
      <p:ext uri="{BB962C8B-B14F-4D97-AF65-F5344CB8AC3E}">
        <p14:creationId xmlns:p14="http://schemas.microsoft.com/office/powerpoint/2010/main" val="4010100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13"/>
                                        </p:tgtEl>
                                      </p:cBhvr>
                                    </p:animEffect>
                                    <p:set>
                                      <p:cBhvr>
                                        <p:cTn id="46" dur="1" fill="hold">
                                          <p:stCondLst>
                                            <p:cond delay="499"/>
                                          </p:stCondLst>
                                        </p:cTn>
                                        <p:tgtEl>
                                          <p:spTgt spid="13"/>
                                        </p:tgtEl>
                                        <p:attrNameLst>
                                          <p:attrName>style.visibility</p:attrName>
                                        </p:attrNameLst>
                                      </p:cBhvr>
                                      <p:to>
                                        <p:strVal val="hidden"/>
                                      </p:to>
                                    </p:set>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1" nodeType="clickEffect">
                                  <p:stCondLst>
                                    <p:cond delay="0"/>
                                  </p:stCondLst>
                                  <p:childTnLst>
                                    <p:animEffect transition="out" filter="fade">
                                      <p:cBhvr>
                                        <p:cTn id="57" dur="500"/>
                                        <p:tgtEl>
                                          <p:spTgt spid="14"/>
                                        </p:tgtEl>
                                      </p:cBhvr>
                                    </p:animEffect>
                                    <p:set>
                                      <p:cBhvr>
                                        <p:cTn id="58" dur="1" fill="hold">
                                          <p:stCondLst>
                                            <p:cond delay="499"/>
                                          </p:stCondLst>
                                        </p:cTn>
                                        <p:tgtEl>
                                          <p:spTgt spid="14"/>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15"/>
                                        </p:tgtEl>
                                      </p:cBhvr>
                                    </p:animEffect>
                                    <p:set>
                                      <p:cBhvr>
                                        <p:cTn id="61" dur="1" fill="hold">
                                          <p:stCondLst>
                                            <p:cond delay="499"/>
                                          </p:stCondLst>
                                        </p:cTn>
                                        <p:tgtEl>
                                          <p:spTgt spid="15"/>
                                        </p:tgtEl>
                                        <p:attrNameLst>
                                          <p:attrName>style.visibility</p:attrName>
                                        </p:attrNameLst>
                                      </p:cBhvr>
                                      <p:to>
                                        <p:strVal val="hidden"/>
                                      </p:to>
                                    </p:set>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500"/>
                                        <p:tgtEl>
                                          <p:spTgt spid="1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5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grpId="1" nodeType="clickEffect">
                                  <p:stCondLst>
                                    <p:cond delay="0"/>
                                  </p:stCondLst>
                                  <p:childTnLst>
                                    <p:animEffect transition="out" filter="fade">
                                      <p:cBhvr>
                                        <p:cTn id="72" dur="500"/>
                                        <p:tgtEl>
                                          <p:spTgt spid="16"/>
                                        </p:tgtEl>
                                      </p:cBhvr>
                                    </p:animEffect>
                                    <p:set>
                                      <p:cBhvr>
                                        <p:cTn id="73" dur="1" fill="hold">
                                          <p:stCondLst>
                                            <p:cond delay="499"/>
                                          </p:stCondLst>
                                        </p:cTn>
                                        <p:tgtEl>
                                          <p:spTgt spid="16"/>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19"/>
                                        </p:tgtEl>
                                      </p:cBhvr>
                                    </p:animEffect>
                                    <p:set>
                                      <p:cBhvr>
                                        <p:cTn id="76" dur="1" fill="hold">
                                          <p:stCondLst>
                                            <p:cond delay="499"/>
                                          </p:stCondLst>
                                        </p:cTn>
                                        <p:tgtEl>
                                          <p:spTgt spid="19"/>
                                        </p:tgtEl>
                                        <p:attrNameLst>
                                          <p:attrName>style.visibility</p:attrName>
                                        </p:attrNameLst>
                                      </p:cBhvr>
                                      <p:to>
                                        <p:strVal val="hidden"/>
                                      </p:to>
                                    </p:set>
                                  </p:childTnLst>
                                </p:cTn>
                              </p:par>
                            </p:childTnLst>
                          </p:cTn>
                        </p:par>
                        <p:par>
                          <p:cTn id="77" fill="hold">
                            <p:stCondLst>
                              <p:cond delay="500"/>
                            </p:stCondLst>
                            <p:childTnLst>
                              <p:par>
                                <p:cTn id="78" presetID="10" presetClass="entr" presetSubtype="0"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fade">
                                      <p:cBhvr>
                                        <p:cTn id="80" dur="500"/>
                                        <p:tgtEl>
                                          <p:spTgt spid="18"/>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500"/>
                                        <p:tgtEl>
                                          <p:spTgt spid="17"/>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xit" presetSubtype="0" fill="hold" grpId="1" nodeType="clickEffect">
                                  <p:stCondLst>
                                    <p:cond delay="0"/>
                                  </p:stCondLst>
                                  <p:childTnLst>
                                    <p:animEffect transition="out" filter="fade">
                                      <p:cBhvr>
                                        <p:cTn id="87" dur="500"/>
                                        <p:tgtEl>
                                          <p:spTgt spid="18"/>
                                        </p:tgtEl>
                                      </p:cBhvr>
                                    </p:animEffect>
                                    <p:set>
                                      <p:cBhvr>
                                        <p:cTn id="88" dur="1" fill="hold">
                                          <p:stCondLst>
                                            <p:cond delay="499"/>
                                          </p:stCondLst>
                                        </p:cTn>
                                        <p:tgtEl>
                                          <p:spTgt spid="18"/>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500"/>
                                        <p:tgtEl>
                                          <p:spTgt spid="17"/>
                                        </p:tgtEl>
                                      </p:cBhvr>
                                    </p:animEffect>
                                    <p:set>
                                      <p:cBhvr>
                                        <p:cTn id="91"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8" grpId="0"/>
      <p:bldP spid="8" grpId="1"/>
      <p:bldP spid="11" grpId="0"/>
      <p:bldP spid="11" grpId="1"/>
      <p:bldP spid="12" grpId="0" animBg="1"/>
      <p:bldP spid="12" grpId="1" animBg="1"/>
      <p:bldP spid="13" grpId="0"/>
      <p:bldP spid="13" grpId="1"/>
      <p:bldP spid="14" grpId="0" animBg="1"/>
      <p:bldP spid="14" grpId="1" animBg="1"/>
      <p:bldP spid="15" grpId="0"/>
      <p:bldP spid="15" grpId="1"/>
      <p:bldP spid="16" grpId="0" animBg="1"/>
      <p:bldP spid="16" grpId="1" animBg="1"/>
      <p:bldP spid="19" grpId="0"/>
      <p:bldP spid="19" grpId="1"/>
      <p:bldP spid="18" grpId="0" animBg="1"/>
      <p:bldP spid="18" grpId="1" animBg="1"/>
      <p:bldP spid="17" grpId="0"/>
      <p:bldP spid="17" grpId="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CFDE66-D933-41C9-A0FD-C4CFE2FA1838}"/>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1:1-12</a:t>
            </a:r>
          </a:p>
        </p:txBody>
      </p:sp>
    </p:spTree>
    <p:extLst>
      <p:ext uri="{BB962C8B-B14F-4D97-AF65-F5344CB8AC3E}">
        <p14:creationId xmlns:p14="http://schemas.microsoft.com/office/powerpoint/2010/main" val="295522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DB785C4B-CE64-49DF-AC7E-FF13EB8B7397}"/>
              </a:ext>
            </a:extLst>
          </p:cNvPr>
          <p:cNvSpPr/>
          <p:nvPr/>
        </p:nvSpPr>
        <p:spPr>
          <a:xfrm>
            <a:off x="194112" y="81858"/>
            <a:ext cx="8689391" cy="6595400"/>
          </a:xfrm>
          <a:custGeom>
            <a:avLst/>
            <a:gdLst>
              <a:gd name="connsiteX0" fmla="*/ 435575 w 8998551"/>
              <a:gd name="connsiteY0" fmla="*/ 3441633 h 6713599"/>
              <a:gd name="connsiteX1" fmla="*/ 479910 w 8998551"/>
              <a:gd name="connsiteY1" fmla="*/ 1596208 h 6713599"/>
              <a:gd name="connsiteX2" fmla="*/ 3843793 w 8998551"/>
              <a:gd name="connsiteY2" fmla="*/ 1479830 h 6713599"/>
              <a:gd name="connsiteX3" fmla="*/ 4486644 w 8998551"/>
              <a:gd name="connsiteY3" fmla="*/ 471219 h 6713599"/>
              <a:gd name="connsiteX4" fmla="*/ 8609757 w 8998551"/>
              <a:gd name="connsiteY4" fmla="*/ 432426 h 6713599"/>
              <a:gd name="connsiteX5" fmla="*/ 8742761 w 8998551"/>
              <a:gd name="connsiteY5" fmla="*/ 5902200 h 6713599"/>
              <a:gd name="connsiteX6" fmla="*/ 7878237 w 8998551"/>
              <a:gd name="connsiteY6" fmla="*/ 5968702 h 6713599"/>
              <a:gd name="connsiteX7" fmla="*/ 7739692 w 8998551"/>
              <a:gd name="connsiteY7" fmla="*/ 5719320 h 6713599"/>
              <a:gd name="connsiteX8" fmla="*/ 7368390 w 8998551"/>
              <a:gd name="connsiteY8" fmla="*/ 5630651 h 6713599"/>
              <a:gd name="connsiteX9" fmla="*/ 7052506 w 8998551"/>
              <a:gd name="connsiteY9" fmla="*/ 5990870 h 6713599"/>
              <a:gd name="connsiteX10" fmla="*/ 6437364 w 8998551"/>
              <a:gd name="connsiteY10" fmla="*/ 5880033 h 6713599"/>
              <a:gd name="connsiteX11" fmla="*/ 6293277 w 8998551"/>
              <a:gd name="connsiteY11" fmla="*/ 6046288 h 6713599"/>
              <a:gd name="connsiteX12" fmla="*/ 5977393 w 8998551"/>
              <a:gd name="connsiteY12" fmla="*/ 6090622 h 6713599"/>
              <a:gd name="connsiteX13" fmla="*/ 5788972 w 8998551"/>
              <a:gd name="connsiteY13" fmla="*/ 6478550 h 6713599"/>
              <a:gd name="connsiteX14" fmla="*/ 385699 w 8998551"/>
              <a:gd name="connsiteY14" fmla="*/ 6473008 h 6713599"/>
              <a:gd name="connsiteX15" fmla="*/ 435575 w 8998551"/>
              <a:gd name="connsiteY15" fmla="*/ 3441633 h 6713599"/>
              <a:gd name="connsiteX0" fmla="*/ 228793 w 8791769"/>
              <a:gd name="connsiteY0" fmla="*/ 3441633 h 6770377"/>
              <a:gd name="connsiteX1" fmla="*/ 273128 w 8791769"/>
              <a:gd name="connsiteY1" fmla="*/ 1596208 h 6770377"/>
              <a:gd name="connsiteX2" fmla="*/ 3637011 w 8791769"/>
              <a:gd name="connsiteY2" fmla="*/ 1479830 h 6770377"/>
              <a:gd name="connsiteX3" fmla="*/ 4279862 w 8791769"/>
              <a:gd name="connsiteY3" fmla="*/ 471219 h 6770377"/>
              <a:gd name="connsiteX4" fmla="*/ 8402975 w 8791769"/>
              <a:gd name="connsiteY4" fmla="*/ 432426 h 6770377"/>
              <a:gd name="connsiteX5" fmla="*/ 8535979 w 8791769"/>
              <a:gd name="connsiteY5" fmla="*/ 5902200 h 6770377"/>
              <a:gd name="connsiteX6" fmla="*/ 7671455 w 8791769"/>
              <a:gd name="connsiteY6" fmla="*/ 5968702 h 6770377"/>
              <a:gd name="connsiteX7" fmla="*/ 7532910 w 8791769"/>
              <a:gd name="connsiteY7" fmla="*/ 5719320 h 6770377"/>
              <a:gd name="connsiteX8" fmla="*/ 7161608 w 8791769"/>
              <a:gd name="connsiteY8" fmla="*/ 5630651 h 6770377"/>
              <a:gd name="connsiteX9" fmla="*/ 6845724 w 8791769"/>
              <a:gd name="connsiteY9" fmla="*/ 5990870 h 6770377"/>
              <a:gd name="connsiteX10" fmla="*/ 6230582 w 8791769"/>
              <a:gd name="connsiteY10" fmla="*/ 5880033 h 6770377"/>
              <a:gd name="connsiteX11" fmla="*/ 6086495 w 8791769"/>
              <a:gd name="connsiteY11" fmla="*/ 6046288 h 6770377"/>
              <a:gd name="connsiteX12" fmla="*/ 5770611 w 8791769"/>
              <a:gd name="connsiteY12" fmla="*/ 6090622 h 6770377"/>
              <a:gd name="connsiteX13" fmla="*/ 5582190 w 8791769"/>
              <a:gd name="connsiteY13" fmla="*/ 6478550 h 6770377"/>
              <a:gd name="connsiteX14" fmla="*/ 483717 w 8791769"/>
              <a:gd name="connsiteY14" fmla="*/ 6550594 h 6770377"/>
              <a:gd name="connsiteX15" fmla="*/ 228793 w 8791769"/>
              <a:gd name="connsiteY15" fmla="*/ 3441633 h 6770377"/>
              <a:gd name="connsiteX0" fmla="*/ 242090 w 8805066"/>
              <a:gd name="connsiteY0" fmla="*/ 3441633 h 6681805"/>
              <a:gd name="connsiteX1" fmla="*/ 286425 w 8805066"/>
              <a:gd name="connsiteY1" fmla="*/ 1596208 h 6681805"/>
              <a:gd name="connsiteX2" fmla="*/ 3650308 w 8805066"/>
              <a:gd name="connsiteY2" fmla="*/ 1479830 h 6681805"/>
              <a:gd name="connsiteX3" fmla="*/ 4293159 w 8805066"/>
              <a:gd name="connsiteY3" fmla="*/ 471219 h 6681805"/>
              <a:gd name="connsiteX4" fmla="*/ 8416272 w 8805066"/>
              <a:gd name="connsiteY4" fmla="*/ 432426 h 6681805"/>
              <a:gd name="connsiteX5" fmla="*/ 8549276 w 8805066"/>
              <a:gd name="connsiteY5" fmla="*/ 5902200 h 6681805"/>
              <a:gd name="connsiteX6" fmla="*/ 7684752 w 8805066"/>
              <a:gd name="connsiteY6" fmla="*/ 5968702 h 6681805"/>
              <a:gd name="connsiteX7" fmla="*/ 7546207 w 8805066"/>
              <a:gd name="connsiteY7" fmla="*/ 5719320 h 6681805"/>
              <a:gd name="connsiteX8" fmla="*/ 7174905 w 8805066"/>
              <a:gd name="connsiteY8" fmla="*/ 5630651 h 6681805"/>
              <a:gd name="connsiteX9" fmla="*/ 6859021 w 8805066"/>
              <a:gd name="connsiteY9" fmla="*/ 5990870 h 6681805"/>
              <a:gd name="connsiteX10" fmla="*/ 6243879 w 8805066"/>
              <a:gd name="connsiteY10" fmla="*/ 5880033 h 6681805"/>
              <a:gd name="connsiteX11" fmla="*/ 6099792 w 8805066"/>
              <a:gd name="connsiteY11" fmla="*/ 6046288 h 6681805"/>
              <a:gd name="connsiteX12" fmla="*/ 5783908 w 8805066"/>
              <a:gd name="connsiteY12" fmla="*/ 6090622 h 6681805"/>
              <a:gd name="connsiteX13" fmla="*/ 5595487 w 8805066"/>
              <a:gd name="connsiteY13" fmla="*/ 6478550 h 6681805"/>
              <a:gd name="connsiteX14" fmla="*/ 497014 w 8805066"/>
              <a:gd name="connsiteY14" fmla="*/ 6550594 h 6681805"/>
              <a:gd name="connsiteX15" fmla="*/ 242090 w 8805066"/>
              <a:gd name="connsiteY15" fmla="*/ 3441633 h 6681805"/>
              <a:gd name="connsiteX0" fmla="*/ 232549 w 8795525"/>
              <a:gd name="connsiteY0" fmla="*/ 3441633 h 6707569"/>
              <a:gd name="connsiteX1" fmla="*/ 276884 w 8795525"/>
              <a:gd name="connsiteY1" fmla="*/ 1596208 h 6707569"/>
              <a:gd name="connsiteX2" fmla="*/ 3640767 w 8795525"/>
              <a:gd name="connsiteY2" fmla="*/ 1479830 h 6707569"/>
              <a:gd name="connsiteX3" fmla="*/ 4283618 w 8795525"/>
              <a:gd name="connsiteY3" fmla="*/ 471219 h 6707569"/>
              <a:gd name="connsiteX4" fmla="*/ 8406731 w 8795525"/>
              <a:gd name="connsiteY4" fmla="*/ 432426 h 6707569"/>
              <a:gd name="connsiteX5" fmla="*/ 8539735 w 8795525"/>
              <a:gd name="connsiteY5" fmla="*/ 5902200 h 6707569"/>
              <a:gd name="connsiteX6" fmla="*/ 7675211 w 8795525"/>
              <a:gd name="connsiteY6" fmla="*/ 5968702 h 6707569"/>
              <a:gd name="connsiteX7" fmla="*/ 7536666 w 8795525"/>
              <a:gd name="connsiteY7" fmla="*/ 5719320 h 6707569"/>
              <a:gd name="connsiteX8" fmla="*/ 7165364 w 8795525"/>
              <a:gd name="connsiteY8" fmla="*/ 5630651 h 6707569"/>
              <a:gd name="connsiteX9" fmla="*/ 6849480 w 8795525"/>
              <a:gd name="connsiteY9" fmla="*/ 5990870 h 6707569"/>
              <a:gd name="connsiteX10" fmla="*/ 6234338 w 8795525"/>
              <a:gd name="connsiteY10" fmla="*/ 5880033 h 6707569"/>
              <a:gd name="connsiteX11" fmla="*/ 6090251 w 8795525"/>
              <a:gd name="connsiteY11" fmla="*/ 6046288 h 6707569"/>
              <a:gd name="connsiteX12" fmla="*/ 5774367 w 8795525"/>
              <a:gd name="connsiteY12" fmla="*/ 6090622 h 6707569"/>
              <a:gd name="connsiteX13" fmla="*/ 5585946 w 8795525"/>
              <a:gd name="connsiteY13" fmla="*/ 6478550 h 6707569"/>
              <a:gd name="connsiteX14" fmla="*/ 576142 w 8795525"/>
              <a:gd name="connsiteY14" fmla="*/ 6583845 h 6707569"/>
              <a:gd name="connsiteX15" fmla="*/ 232549 w 8795525"/>
              <a:gd name="connsiteY15" fmla="*/ 3441633 h 6707569"/>
              <a:gd name="connsiteX0" fmla="*/ 232549 w 8910209"/>
              <a:gd name="connsiteY0" fmla="*/ 3319098 h 6585034"/>
              <a:gd name="connsiteX1" fmla="*/ 276884 w 8910209"/>
              <a:gd name="connsiteY1" fmla="*/ 1473673 h 6585034"/>
              <a:gd name="connsiteX2" fmla="*/ 3640767 w 8910209"/>
              <a:gd name="connsiteY2" fmla="*/ 1357295 h 6585034"/>
              <a:gd name="connsiteX3" fmla="*/ 4283618 w 8910209"/>
              <a:gd name="connsiteY3" fmla="*/ 348684 h 6585034"/>
              <a:gd name="connsiteX4" fmla="*/ 8406731 w 8910209"/>
              <a:gd name="connsiteY4" fmla="*/ 309891 h 6585034"/>
              <a:gd name="connsiteX5" fmla="*/ 8539735 w 8910209"/>
              <a:gd name="connsiteY5" fmla="*/ 5779665 h 6585034"/>
              <a:gd name="connsiteX6" fmla="*/ 7675211 w 8910209"/>
              <a:gd name="connsiteY6" fmla="*/ 5846167 h 6585034"/>
              <a:gd name="connsiteX7" fmla="*/ 7536666 w 8910209"/>
              <a:gd name="connsiteY7" fmla="*/ 5596785 h 6585034"/>
              <a:gd name="connsiteX8" fmla="*/ 7165364 w 8910209"/>
              <a:gd name="connsiteY8" fmla="*/ 5508116 h 6585034"/>
              <a:gd name="connsiteX9" fmla="*/ 6849480 w 8910209"/>
              <a:gd name="connsiteY9" fmla="*/ 5868335 h 6585034"/>
              <a:gd name="connsiteX10" fmla="*/ 6234338 w 8910209"/>
              <a:gd name="connsiteY10" fmla="*/ 5757498 h 6585034"/>
              <a:gd name="connsiteX11" fmla="*/ 6090251 w 8910209"/>
              <a:gd name="connsiteY11" fmla="*/ 5923753 h 6585034"/>
              <a:gd name="connsiteX12" fmla="*/ 5774367 w 8910209"/>
              <a:gd name="connsiteY12" fmla="*/ 5968087 h 6585034"/>
              <a:gd name="connsiteX13" fmla="*/ 5585946 w 8910209"/>
              <a:gd name="connsiteY13" fmla="*/ 6356015 h 6585034"/>
              <a:gd name="connsiteX14" fmla="*/ 576142 w 8910209"/>
              <a:gd name="connsiteY14" fmla="*/ 6461310 h 6585034"/>
              <a:gd name="connsiteX15" fmla="*/ 232549 w 8910209"/>
              <a:gd name="connsiteY15" fmla="*/ 3319098 h 6585034"/>
              <a:gd name="connsiteX0" fmla="*/ 232549 w 8787071"/>
              <a:gd name="connsiteY0" fmla="*/ 3263191 h 6529127"/>
              <a:gd name="connsiteX1" fmla="*/ 276884 w 8787071"/>
              <a:gd name="connsiteY1" fmla="*/ 1417766 h 6529127"/>
              <a:gd name="connsiteX2" fmla="*/ 3640767 w 8787071"/>
              <a:gd name="connsiteY2" fmla="*/ 1301388 h 6529127"/>
              <a:gd name="connsiteX3" fmla="*/ 4283618 w 8787071"/>
              <a:gd name="connsiteY3" fmla="*/ 292777 h 6529127"/>
              <a:gd name="connsiteX4" fmla="*/ 8223851 w 8787071"/>
              <a:gd name="connsiteY4" fmla="*/ 331570 h 6529127"/>
              <a:gd name="connsiteX5" fmla="*/ 8539735 w 8787071"/>
              <a:gd name="connsiteY5" fmla="*/ 5723758 h 6529127"/>
              <a:gd name="connsiteX6" fmla="*/ 7675211 w 8787071"/>
              <a:gd name="connsiteY6" fmla="*/ 5790260 h 6529127"/>
              <a:gd name="connsiteX7" fmla="*/ 7536666 w 8787071"/>
              <a:gd name="connsiteY7" fmla="*/ 5540878 h 6529127"/>
              <a:gd name="connsiteX8" fmla="*/ 7165364 w 8787071"/>
              <a:gd name="connsiteY8" fmla="*/ 5452209 h 6529127"/>
              <a:gd name="connsiteX9" fmla="*/ 6849480 w 8787071"/>
              <a:gd name="connsiteY9" fmla="*/ 5812428 h 6529127"/>
              <a:gd name="connsiteX10" fmla="*/ 6234338 w 8787071"/>
              <a:gd name="connsiteY10" fmla="*/ 5701591 h 6529127"/>
              <a:gd name="connsiteX11" fmla="*/ 6090251 w 8787071"/>
              <a:gd name="connsiteY11" fmla="*/ 5867846 h 6529127"/>
              <a:gd name="connsiteX12" fmla="*/ 5774367 w 8787071"/>
              <a:gd name="connsiteY12" fmla="*/ 5912180 h 6529127"/>
              <a:gd name="connsiteX13" fmla="*/ 5585946 w 8787071"/>
              <a:gd name="connsiteY13" fmla="*/ 6300108 h 6529127"/>
              <a:gd name="connsiteX14" fmla="*/ 576142 w 8787071"/>
              <a:gd name="connsiteY14" fmla="*/ 6405403 h 6529127"/>
              <a:gd name="connsiteX15" fmla="*/ 232549 w 8787071"/>
              <a:gd name="connsiteY15" fmla="*/ 3263191 h 6529127"/>
              <a:gd name="connsiteX0" fmla="*/ 232549 w 8719709"/>
              <a:gd name="connsiteY0" fmla="*/ 3240135 h 6506071"/>
              <a:gd name="connsiteX1" fmla="*/ 276884 w 8719709"/>
              <a:gd name="connsiteY1" fmla="*/ 1394710 h 6506071"/>
              <a:gd name="connsiteX2" fmla="*/ 3640767 w 8719709"/>
              <a:gd name="connsiteY2" fmla="*/ 1278332 h 6506071"/>
              <a:gd name="connsiteX3" fmla="*/ 4283618 w 8719709"/>
              <a:gd name="connsiteY3" fmla="*/ 269721 h 6506071"/>
              <a:gd name="connsiteX4" fmla="*/ 8113015 w 8719709"/>
              <a:gd name="connsiteY4" fmla="*/ 341765 h 6506071"/>
              <a:gd name="connsiteX5" fmla="*/ 8539735 w 8719709"/>
              <a:gd name="connsiteY5" fmla="*/ 5700702 h 6506071"/>
              <a:gd name="connsiteX6" fmla="*/ 7675211 w 8719709"/>
              <a:gd name="connsiteY6" fmla="*/ 5767204 h 6506071"/>
              <a:gd name="connsiteX7" fmla="*/ 7536666 w 8719709"/>
              <a:gd name="connsiteY7" fmla="*/ 5517822 h 6506071"/>
              <a:gd name="connsiteX8" fmla="*/ 7165364 w 8719709"/>
              <a:gd name="connsiteY8" fmla="*/ 5429153 h 6506071"/>
              <a:gd name="connsiteX9" fmla="*/ 6849480 w 8719709"/>
              <a:gd name="connsiteY9" fmla="*/ 5789372 h 6506071"/>
              <a:gd name="connsiteX10" fmla="*/ 6234338 w 8719709"/>
              <a:gd name="connsiteY10" fmla="*/ 5678535 h 6506071"/>
              <a:gd name="connsiteX11" fmla="*/ 6090251 w 8719709"/>
              <a:gd name="connsiteY11" fmla="*/ 5844790 h 6506071"/>
              <a:gd name="connsiteX12" fmla="*/ 5774367 w 8719709"/>
              <a:gd name="connsiteY12" fmla="*/ 5889124 h 6506071"/>
              <a:gd name="connsiteX13" fmla="*/ 5585946 w 8719709"/>
              <a:gd name="connsiteY13" fmla="*/ 6277052 h 6506071"/>
              <a:gd name="connsiteX14" fmla="*/ 576142 w 8719709"/>
              <a:gd name="connsiteY14" fmla="*/ 6382347 h 6506071"/>
              <a:gd name="connsiteX15" fmla="*/ 232549 w 8719709"/>
              <a:gd name="connsiteY15" fmla="*/ 3240135 h 6506071"/>
              <a:gd name="connsiteX0" fmla="*/ 232549 w 8710635"/>
              <a:gd name="connsiteY0" fmla="*/ 3240135 h 6506071"/>
              <a:gd name="connsiteX1" fmla="*/ 276884 w 8710635"/>
              <a:gd name="connsiteY1" fmla="*/ 1394710 h 6506071"/>
              <a:gd name="connsiteX2" fmla="*/ 3640767 w 8710635"/>
              <a:gd name="connsiteY2" fmla="*/ 1278332 h 6506071"/>
              <a:gd name="connsiteX3" fmla="*/ 4283618 w 8710635"/>
              <a:gd name="connsiteY3" fmla="*/ 269721 h 6506071"/>
              <a:gd name="connsiteX4" fmla="*/ 8113015 w 8710635"/>
              <a:gd name="connsiteY4" fmla="*/ 341765 h 6506071"/>
              <a:gd name="connsiteX5" fmla="*/ 8539735 w 8710635"/>
              <a:gd name="connsiteY5" fmla="*/ 5700702 h 6506071"/>
              <a:gd name="connsiteX6" fmla="*/ 7824840 w 8710635"/>
              <a:gd name="connsiteY6" fmla="*/ 5750578 h 6506071"/>
              <a:gd name="connsiteX7" fmla="*/ 7536666 w 8710635"/>
              <a:gd name="connsiteY7" fmla="*/ 5517822 h 6506071"/>
              <a:gd name="connsiteX8" fmla="*/ 7165364 w 8710635"/>
              <a:gd name="connsiteY8" fmla="*/ 5429153 h 6506071"/>
              <a:gd name="connsiteX9" fmla="*/ 6849480 w 8710635"/>
              <a:gd name="connsiteY9" fmla="*/ 5789372 h 6506071"/>
              <a:gd name="connsiteX10" fmla="*/ 6234338 w 8710635"/>
              <a:gd name="connsiteY10" fmla="*/ 5678535 h 6506071"/>
              <a:gd name="connsiteX11" fmla="*/ 6090251 w 8710635"/>
              <a:gd name="connsiteY11" fmla="*/ 5844790 h 6506071"/>
              <a:gd name="connsiteX12" fmla="*/ 5774367 w 8710635"/>
              <a:gd name="connsiteY12" fmla="*/ 5889124 h 6506071"/>
              <a:gd name="connsiteX13" fmla="*/ 5585946 w 8710635"/>
              <a:gd name="connsiteY13" fmla="*/ 6277052 h 6506071"/>
              <a:gd name="connsiteX14" fmla="*/ 576142 w 8710635"/>
              <a:gd name="connsiteY14" fmla="*/ 6382347 h 6506071"/>
              <a:gd name="connsiteX15" fmla="*/ 232549 w 8710635"/>
              <a:gd name="connsiteY15" fmla="*/ 3240135 h 6506071"/>
              <a:gd name="connsiteX0" fmla="*/ 232549 w 8633914"/>
              <a:gd name="connsiteY0" fmla="*/ 3345769 h 6611705"/>
              <a:gd name="connsiteX1" fmla="*/ 276884 w 8633914"/>
              <a:gd name="connsiteY1" fmla="*/ 1500344 h 6611705"/>
              <a:gd name="connsiteX2" fmla="*/ 3640767 w 8633914"/>
              <a:gd name="connsiteY2" fmla="*/ 1383966 h 6611705"/>
              <a:gd name="connsiteX3" fmla="*/ 4283618 w 8633914"/>
              <a:gd name="connsiteY3" fmla="*/ 375355 h 6611705"/>
              <a:gd name="connsiteX4" fmla="*/ 8113015 w 8633914"/>
              <a:gd name="connsiteY4" fmla="*/ 447399 h 6611705"/>
              <a:gd name="connsiteX5" fmla="*/ 8567444 w 8633914"/>
              <a:gd name="connsiteY5" fmla="*/ 5606830 h 6611705"/>
              <a:gd name="connsiteX6" fmla="*/ 7824840 w 8633914"/>
              <a:gd name="connsiteY6" fmla="*/ 5856212 h 6611705"/>
              <a:gd name="connsiteX7" fmla="*/ 7536666 w 8633914"/>
              <a:gd name="connsiteY7" fmla="*/ 5623456 h 6611705"/>
              <a:gd name="connsiteX8" fmla="*/ 7165364 w 8633914"/>
              <a:gd name="connsiteY8" fmla="*/ 5534787 h 6611705"/>
              <a:gd name="connsiteX9" fmla="*/ 6849480 w 8633914"/>
              <a:gd name="connsiteY9" fmla="*/ 5895006 h 6611705"/>
              <a:gd name="connsiteX10" fmla="*/ 6234338 w 8633914"/>
              <a:gd name="connsiteY10" fmla="*/ 5784169 h 6611705"/>
              <a:gd name="connsiteX11" fmla="*/ 6090251 w 8633914"/>
              <a:gd name="connsiteY11" fmla="*/ 5950424 h 6611705"/>
              <a:gd name="connsiteX12" fmla="*/ 5774367 w 8633914"/>
              <a:gd name="connsiteY12" fmla="*/ 5994758 h 6611705"/>
              <a:gd name="connsiteX13" fmla="*/ 5585946 w 8633914"/>
              <a:gd name="connsiteY13" fmla="*/ 6382686 h 6611705"/>
              <a:gd name="connsiteX14" fmla="*/ 576142 w 8633914"/>
              <a:gd name="connsiteY14" fmla="*/ 6487981 h 6611705"/>
              <a:gd name="connsiteX15" fmla="*/ 232549 w 8633914"/>
              <a:gd name="connsiteY15" fmla="*/ 3345769 h 6611705"/>
              <a:gd name="connsiteX0" fmla="*/ 232549 w 8633914"/>
              <a:gd name="connsiteY0" fmla="*/ 3345769 h 6611705"/>
              <a:gd name="connsiteX1" fmla="*/ 276884 w 8633914"/>
              <a:gd name="connsiteY1" fmla="*/ 1500344 h 6611705"/>
              <a:gd name="connsiteX2" fmla="*/ 3640767 w 8633914"/>
              <a:gd name="connsiteY2" fmla="*/ 1383966 h 6611705"/>
              <a:gd name="connsiteX3" fmla="*/ 4283618 w 8633914"/>
              <a:gd name="connsiteY3" fmla="*/ 375355 h 6611705"/>
              <a:gd name="connsiteX4" fmla="*/ 8113015 w 8633914"/>
              <a:gd name="connsiteY4" fmla="*/ 447399 h 6611705"/>
              <a:gd name="connsiteX5" fmla="*/ 8567444 w 8633914"/>
              <a:gd name="connsiteY5" fmla="*/ 5606830 h 6611705"/>
              <a:gd name="connsiteX6" fmla="*/ 7824840 w 8633914"/>
              <a:gd name="connsiteY6" fmla="*/ 5856212 h 6611705"/>
              <a:gd name="connsiteX7" fmla="*/ 7536666 w 8633914"/>
              <a:gd name="connsiteY7" fmla="*/ 5623456 h 6611705"/>
              <a:gd name="connsiteX8" fmla="*/ 7165364 w 8633914"/>
              <a:gd name="connsiteY8" fmla="*/ 5534787 h 6611705"/>
              <a:gd name="connsiteX9" fmla="*/ 6849480 w 8633914"/>
              <a:gd name="connsiteY9" fmla="*/ 5895006 h 6611705"/>
              <a:gd name="connsiteX10" fmla="*/ 6234338 w 8633914"/>
              <a:gd name="connsiteY10" fmla="*/ 5784169 h 6611705"/>
              <a:gd name="connsiteX11" fmla="*/ 6090251 w 8633914"/>
              <a:gd name="connsiteY11" fmla="*/ 5950424 h 6611705"/>
              <a:gd name="connsiteX12" fmla="*/ 5774367 w 8633914"/>
              <a:gd name="connsiteY12" fmla="*/ 5994758 h 6611705"/>
              <a:gd name="connsiteX13" fmla="*/ 5585946 w 8633914"/>
              <a:gd name="connsiteY13" fmla="*/ 6382686 h 6611705"/>
              <a:gd name="connsiteX14" fmla="*/ 576142 w 8633914"/>
              <a:gd name="connsiteY14" fmla="*/ 6487981 h 6611705"/>
              <a:gd name="connsiteX15" fmla="*/ 232549 w 8633914"/>
              <a:gd name="connsiteY15" fmla="*/ 3345769 h 6611705"/>
              <a:gd name="connsiteX0" fmla="*/ 232549 w 8633914"/>
              <a:gd name="connsiteY0" fmla="*/ 3345769 h 6611705"/>
              <a:gd name="connsiteX1" fmla="*/ 276884 w 8633914"/>
              <a:gd name="connsiteY1" fmla="*/ 1500344 h 6611705"/>
              <a:gd name="connsiteX2" fmla="*/ 3640767 w 8633914"/>
              <a:gd name="connsiteY2" fmla="*/ 1383966 h 6611705"/>
              <a:gd name="connsiteX3" fmla="*/ 4283618 w 8633914"/>
              <a:gd name="connsiteY3" fmla="*/ 375355 h 6611705"/>
              <a:gd name="connsiteX4" fmla="*/ 8113015 w 8633914"/>
              <a:gd name="connsiteY4" fmla="*/ 447399 h 6611705"/>
              <a:gd name="connsiteX5" fmla="*/ 8567444 w 8633914"/>
              <a:gd name="connsiteY5" fmla="*/ 5606830 h 6611705"/>
              <a:gd name="connsiteX6" fmla="*/ 7824840 w 8633914"/>
              <a:gd name="connsiteY6" fmla="*/ 5856212 h 6611705"/>
              <a:gd name="connsiteX7" fmla="*/ 7536666 w 8633914"/>
              <a:gd name="connsiteY7" fmla="*/ 5623456 h 6611705"/>
              <a:gd name="connsiteX8" fmla="*/ 7259575 w 8633914"/>
              <a:gd name="connsiteY8" fmla="*/ 5523703 h 6611705"/>
              <a:gd name="connsiteX9" fmla="*/ 6849480 w 8633914"/>
              <a:gd name="connsiteY9" fmla="*/ 5895006 h 6611705"/>
              <a:gd name="connsiteX10" fmla="*/ 6234338 w 8633914"/>
              <a:gd name="connsiteY10" fmla="*/ 5784169 h 6611705"/>
              <a:gd name="connsiteX11" fmla="*/ 6090251 w 8633914"/>
              <a:gd name="connsiteY11" fmla="*/ 5950424 h 6611705"/>
              <a:gd name="connsiteX12" fmla="*/ 5774367 w 8633914"/>
              <a:gd name="connsiteY12" fmla="*/ 5994758 h 6611705"/>
              <a:gd name="connsiteX13" fmla="*/ 5585946 w 8633914"/>
              <a:gd name="connsiteY13" fmla="*/ 6382686 h 6611705"/>
              <a:gd name="connsiteX14" fmla="*/ 576142 w 8633914"/>
              <a:gd name="connsiteY14" fmla="*/ 6487981 h 6611705"/>
              <a:gd name="connsiteX15" fmla="*/ 232549 w 8633914"/>
              <a:gd name="connsiteY15" fmla="*/ 3345769 h 6611705"/>
              <a:gd name="connsiteX0" fmla="*/ 232549 w 8633914"/>
              <a:gd name="connsiteY0" fmla="*/ 3345769 h 6611705"/>
              <a:gd name="connsiteX1" fmla="*/ 276884 w 8633914"/>
              <a:gd name="connsiteY1" fmla="*/ 1500344 h 6611705"/>
              <a:gd name="connsiteX2" fmla="*/ 3640767 w 8633914"/>
              <a:gd name="connsiteY2" fmla="*/ 1383966 h 6611705"/>
              <a:gd name="connsiteX3" fmla="*/ 4283618 w 8633914"/>
              <a:gd name="connsiteY3" fmla="*/ 375355 h 6611705"/>
              <a:gd name="connsiteX4" fmla="*/ 8113015 w 8633914"/>
              <a:gd name="connsiteY4" fmla="*/ 447399 h 6611705"/>
              <a:gd name="connsiteX5" fmla="*/ 8567444 w 8633914"/>
              <a:gd name="connsiteY5" fmla="*/ 5606830 h 6611705"/>
              <a:gd name="connsiteX6" fmla="*/ 7824840 w 8633914"/>
              <a:gd name="connsiteY6" fmla="*/ 5856212 h 6611705"/>
              <a:gd name="connsiteX7" fmla="*/ 7536666 w 8633914"/>
              <a:gd name="connsiteY7" fmla="*/ 5623456 h 6611705"/>
              <a:gd name="connsiteX8" fmla="*/ 7259575 w 8633914"/>
              <a:gd name="connsiteY8" fmla="*/ 5523703 h 6611705"/>
              <a:gd name="connsiteX9" fmla="*/ 6749727 w 8633914"/>
              <a:gd name="connsiteY9" fmla="*/ 5944882 h 6611705"/>
              <a:gd name="connsiteX10" fmla="*/ 6234338 w 8633914"/>
              <a:gd name="connsiteY10" fmla="*/ 5784169 h 6611705"/>
              <a:gd name="connsiteX11" fmla="*/ 6090251 w 8633914"/>
              <a:gd name="connsiteY11" fmla="*/ 5950424 h 6611705"/>
              <a:gd name="connsiteX12" fmla="*/ 5774367 w 8633914"/>
              <a:gd name="connsiteY12" fmla="*/ 5994758 h 6611705"/>
              <a:gd name="connsiteX13" fmla="*/ 5585946 w 8633914"/>
              <a:gd name="connsiteY13" fmla="*/ 6382686 h 6611705"/>
              <a:gd name="connsiteX14" fmla="*/ 576142 w 8633914"/>
              <a:gd name="connsiteY14" fmla="*/ 6487981 h 6611705"/>
              <a:gd name="connsiteX15" fmla="*/ 232549 w 8633914"/>
              <a:gd name="connsiteY15" fmla="*/ 3345769 h 6611705"/>
              <a:gd name="connsiteX0" fmla="*/ 232549 w 8633914"/>
              <a:gd name="connsiteY0" fmla="*/ 3345769 h 6611705"/>
              <a:gd name="connsiteX1" fmla="*/ 276884 w 8633914"/>
              <a:gd name="connsiteY1" fmla="*/ 1500344 h 6611705"/>
              <a:gd name="connsiteX2" fmla="*/ 3640767 w 8633914"/>
              <a:gd name="connsiteY2" fmla="*/ 1383966 h 6611705"/>
              <a:gd name="connsiteX3" fmla="*/ 4283618 w 8633914"/>
              <a:gd name="connsiteY3" fmla="*/ 375355 h 6611705"/>
              <a:gd name="connsiteX4" fmla="*/ 8113015 w 8633914"/>
              <a:gd name="connsiteY4" fmla="*/ 447399 h 6611705"/>
              <a:gd name="connsiteX5" fmla="*/ 8567444 w 8633914"/>
              <a:gd name="connsiteY5" fmla="*/ 5606830 h 6611705"/>
              <a:gd name="connsiteX6" fmla="*/ 7824840 w 8633914"/>
              <a:gd name="connsiteY6" fmla="*/ 5856212 h 6611705"/>
              <a:gd name="connsiteX7" fmla="*/ 7536666 w 8633914"/>
              <a:gd name="connsiteY7" fmla="*/ 5623456 h 6611705"/>
              <a:gd name="connsiteX8" fmla="*/ 7259575 w 8633914"/>
              <a:gd name="connsiteY8" fmla="*/ 5523703 h 6611705"/>
              <a:gd name="connsiteX9" fmla="*/ 6749727 w 8633914"/>
              <a:gd name="connsiteY9" fmla="*/ 5944882 h 6611705"/>
              <a:gd name="connsiteX10" fmla="*/ 6328549 w 8633914"/>
              <a:gd name="connsiteY10" fmla="*/ 5784169 h 6611705"/>
              <a:gd name="connsiteX11" fmla="*/ 6090251 w 8633914"/>
              <a:gd name="connsiteY11" fmla="*/ 5950424 h 6611705"/>
              <a:gd name="connsiteX12" fmla="*/ 5774367 w 8633914"/>
              <a:gd name="connsiteY12" fmla="*/ 5994758 h 6611705"/>
              <a:gd name="connsiteX13" fmla="*/ 5585946 w 8633914"/>
              <a:gd name="connsiteY13" fmla="*/ 6382686 h 6611705"/>
              <a:gd name="connsiteX14" fmla="*/ 576142 w 8633914"/>
              <a:gd name="connsiteY14" fmla="*/ 6487981 h 6611705"/>
              <a:gd name="connsiteX15" fmla="*/ 232549 w 8633914"/>
              <a:gd name="connsiteY15" fmla="*/ 3345769 h 6611705"/>
              <a:gd name="connsiteX0" fmla="*/ 232549 w 8633914"/>
              <a:gd name="connsiteY0" fmla="*/ 3345769 h 6611705"/>
              <a:gd name="connsiteX1" fmla="*/ 276884 w 8633914"/>
              <a:gd name="connsiteY1" fmla="*/ 1500344 h 6611705"/>
              <a:gd name="connsiteX2" fmla="*/ 3640767 w 8633914"/>
              <a:gd name="connsiteY2" fmla="*/ 1383966 h 6611705"/>
              <a:gd name="connsiteX3" fmla="*/ 4283618 w 8633914"/>
              <a:gd name="connsiteY3" fmla="*/ 375355 h 6611705"/>
              <a:gd name="connsiteX4" fmla="*/ 8113015 w 8633914"/>
              <a:gd name="connsiteY4" fmla="*/ 447399 h 6611705"/>
              <a:gd name="connsiteX5" fmla="*/ 8567444 w 8633914"/>
              <a:gd name="connsiteY5" fmla="*/ 5606830 h 6611705"/>
              <a:gd name="connsiteX6" fmla="*/ 7824840 w 8633914"/>
              <a:gd name="connsiteY6" fmla="*/ 5856212 h 6611705"/>
              <a:gd name="connsiteX7" fmla="*/ 7536666 w 8633914"/>
              <a:gd name="connsiteY7" fmla="*/ 5623456 h 6611705"/>
              <a:gd name="connsiteX8" fmla="*/ 7259575 w 8633914"/>
              <a:gd name="connsiteY8" fmla="*/ 5523703 h 6611705"/>
              <a:gd name="connsiteX9" fmla="*/ 6749727 w 8633914"/>
              <a:gd name="connsiteY9" fmla="*/ 5944882 h 6611705"/>
              <a:gd name="connsiteX10" fmla="*/ 6328549 w 8633914"/>
              <a:gd name="connsiteY10" fmla="*/ 5784169 h 6611705"/>
              <a:gd name="connsiteX11" fmla="*/ 6090251 w 8633914"/>
              <a:gd name="connsiteY11" fmla="*/ 5950424 h 6611705"/>
              <a:gd name="connsiteX12" fmla="*/ 5774367 w 8633914"/>
              <a:gd name="connsiteY12" fmla="*/ 5994758 h 6611705"/>
              <a:gd name="connsiteX13" fmla="*/ 5585946 w 8633914"/>
              <a:gd name="connsiteY13" fmla="*/ 6382686 h 6611705"/>
              <a:gd name="connsiteX14" fmla="*/ 576142 w 8633914"/>
              <a:gd name="connsiteY14" fmla="*/ 6487981 h 6611705"/>
              <a:gd name="connsiteX15" fmla="*/ 232549 w 8633914"/>
              <a:gd name="connsiteY15" fmla="*/ 3345769 h 6611705"/>
              <a:gd name="connsiteX0" fmla="*/ 232549 w 8633914"/>
              <a:gd name="connsiteY0" fmla="*/ 3345769 h 6611705"/>
              <a:gd name="connsiteX1" fmla="*/ 276884 w 8633914"/>
              <a:gd name="connsiteY1" fmla="*/ 1500344 h 6611705"/>
              <a:gd name="connsiteX2" fmla="*/ 3640767 w 8633914"/>
              <a:gd name="connsiteY2" fmla="*/ 1383966 h 6611705"/>
              <a:gd name="connsiteX3" fmla="*/ 4283618 w 8633914"/>
              <a:gd name="connsiteY3" fmla="*/ 375355 h 6611705"/>
              <a:gd name="connsiteX4" fmla="*/ 8113015 w 8633914"/>
              <a:gd name="connsiteY4" fmla="*/ 447399 h 6611705"/>
              <a:gd name="connsiteX5" fmla="*/ 8567444 w 8633914"/>
              <a:gd name="connsiteY5" fmla="*/ 5606830 h 6611705"/>
              <a:gd name="connsiteX6" fmla="*/ 7824840 w 8633914"/>
              <a:gd name="connsiteY6" fmla="*/ 5856212 h 6611705"/>
              <a:gd name="connsiteX7" fmla="*/ 7536666 w 8633914"/>
              <a:gd name="connsiteY7" fmla="*/ 5623456 h 6611705"/>
              <a:gd name="connsiteX8" fmla="*/ 7259575 w 8633914"/>
              <a:gd name="connsiteY8" fmla="*/ 5523703 h 6611705"/>
              <a:gd name="connsiteX9" fmla="*/ 6749727 w 8633914"/>
              <a:gd name="connsiteY9" fmla="*/ 5944882 h 6611705"/>
              <a:gd name="connsiteX10" fmla="*/ 6328549 w 8633914"/>
              <a:gd name="connsiteY10" fmla="*/ 5784169 h 6611705"/>
              <a:gd name="connsiteX11" fmla="*/ 6090251 w 8633914"/>
              <a:gd name="connsiteY11" fmla="*/ 5950424 h 6611705"/>
              <a:gd name="connsiteX12" fmla="*/ 5774367 w 8633914"/>
              <a:gd name="connsiteY12" fmla="*/ 5994758 h 6611705"/>
              <a:gd name="connsiteX13" fmla="*/ 5585946 w 8633914"/>
              <a:gd name="connsiteY13" fmla="*/ 6382686 h 6611705"/>
              <a:gd name="connsiteX14" fmla="*/ 576142 w 8633914"/>
              <a:gd name="connsiteY14" fmla="*/ 6487981 h 6611705"/>
              <a:gd name="connsiteX15" fmla="*/ 232549 w 8633914"/>
              <a:gd name="connsiteY15" fmla="*/ 3345769 h 6611705"/>
              <a:gd name="connsiteX0" fmla="*/ 232549 w 8633914"/>
              <a:gd name="connsiteY0" fmla="*/ 3345769 h 6727697"/>
              <a:gd name="connsiteX1" fmla="*/ 276884 w 8633914"/>
              <a:gd name="connsiteY1" fmla="*/ 1500344 h 6727697"/>
              <a:gd name="connsiteX2" fmla="*/ 3640767 w 8633914"/>
              <a:gd name="connsiteY2" fmla="*/ 1383966 h 6727697"/>
              <a:gd name="connsiteX3" fmla="*/ 4283618 w 8633914"/>
              <a:gd name="connsiteY3" fmla="*/ 375355 h 6727697"/>
              <a:gd name="connsiteX4" fmla="*/ 8113015 w 8633914"/>
              <a:gd name="connsiteY4" fmla="*/ 447399 h 6727697"/>
              <a:gd name="connsiteX5" fmla="*/ 8567444 w 8633914"/>
              <a:gd name="connsiteY5" fmla="*/ 5606830 h 6727697"/>
              <a:gd name="connsiteX6" fmla="*/ 7824840 w 8633914"/>
              <a:gd name="connsiteY6" fmla="*/ 5856212 h 6727697"/>
              <a:gd name="connsiteX7" fmla="*/ 7536666 w 8633914"/>
              <a:gd name="connsiteY7" fmla="*/ 5623456 h 6727697"/>
              <a:gd name="connsiteX8" fmla="*/ 7259575 w 8633914"/>
              <a:gd name="connsiteY8" fmla="*/ 5523703 h 6727697"/>
              <a:gd name="connsiteX9" fmla="*/ 6749727 w 8633914"/>
              <a:gd name="connsiteY9" fmla="*/ 5944882 h 6727697"/>
              <a:gd name="connsiteX10" fmla="*/ 6328549 w 8633914"/>
              <a:gd name="connsiteY10" fmla="*/ 5784169 h 6727697"/>
              <a:gd name="connsiteX11" fmla="*/ 6090251 w 8633914"/>
              <a:gd name="connsiteY11" fmla="*/ 5950424 h 6727697"/>
              <a:gd name="connsiteX12" fmla="*/ 5774367 w 8633914"/>
              <a:gd name="connsiteY12" fmla="*/ 5994758 h 6727697"/>
              <a:gd name="connsiteX13" fmla="*/ 5203561 w 8633914"/>
              <a:gd name="connsiteY13" fmla="*/ 6465814 h 6727697"/>
              <a:gd name="connsiteX14" fmla="*/ 576142 w 8633914"/>
              <a:gd name="connsiteY14" fmla="*/ 6487981 h 6727697"/>
              <a:gd name="connsiteX15" fmla="*/ 232549 w 8633914"/>
              <a:gd name="connsiteY15" fmla="*/ 3345769 h 6727697"/>
              <a:gd name="connsiteX0" fmla="*/ 232549 w 8633914"/>
              <a:gd name="connsiteY0" fmla="*/ 3345769 h 6727697"/>
              <a:gd name="connsiteX1" fmla="*/ 276884 w 8633914"/>
              <a:gd name="connsiteY1" fmla="*/ 1500344 h 6727697"/>
              <a:gd name="connsiteX2" fmla="*/ 3640767 w 8633914"/>
              <a:gd name="connsiteY2" fmla="*/ 1383966 h 6727697"/>
              <a:gd name="connsiteX3" fmla="*/ 4283618 w 8633914"/>
              <a:gd name="connsiteY3" fmla="*/ 375355 h 6727697"/>
              <a:gd name="connsiteX4" fmla="*/ 8113015 w 8633914"/>
              <a:gd name="connsiteY4" fmla="*/ 447399 h 6727697"/>
              <a:gd name="connsiteX5" fmla="*/ 8567444 w 8633914"/>
              <a:gd name="connsiteY5" fmla="*/ 5606830 h 6727697"/>
              <a:gd name="connsiteX6" fmla="*/ 7824840 w 8633914"/>
              <a:gd name="connsiteY6" fmla="*/ 5856212 h 6727697"/>
              <a:gd name="connsiteX7" fmla="*/ 7536666 w 8633914"/>
              <a:gd name="connsiteY7" fmla="*/ 5623456 h 6727697"/>
              <a:gd name="connsiteX8" fmla="*/ 7259575 w 8633914"/>
              <a:gd name="connsiteY8" fmla="*/ 5523703 h 6727697"/>
              <a:gd name="connsiteX9" fmla="*/ 6749727 w 8633914"/>
              <a:gd name="connsiteY9" fmla="*/ 5944882 h 6727697"/>
              <a:gd name="connsiteX10" fmla="*/ 6328549 w 8633914"/>
              <a:gd name="connsiteY10" fmla="*/ 5784169 h 6727697"/>
              <a:gd name="connsiteX11" fmla="*/ 6090251 w 8633914"/>
              <a:gd name="connsiteY11" fmla="*/ 5950424 h 6727697"/>
              <a:gd name="connsiteX12" fmla="*/ 5802076 w 8633914"/>
              <a:gd name="connsiteY12" fmla="*/ 6072344 h 6727697"/>
              <a:gd name="connsiteX13" fmla="*/ 5203561 w 8633914"/>
              <a:gd name="connsiteY13" fmla="*/ 6465814 h 6727697"/>
              <a:gd name="connsiteX14" fmla="*/ 576142 w 8633914"/>
              <a:gd name="connsiteY14" fmla="*/ 6487981 h 6727697"/>
              <a:gd name="connsiteX15" fmla="*/ 232549 w 8633914"/>
              <a:gd name="connsiteY15" fmla="*/ 3345769 h 6727697"/>
              <a:gd name="connsiteX0" fmla="*/ 228561 w 8629926"/>
              <a:gd name="connsiteY0" fmla="*/ 3345769 h 6591482"/>
              <a:gd name="connsiteX1" fmla="*/ 272896 w 8629926"/>
              <a:gd name="connsiteY1" fmla="*/ 1500344 h 6591482"/>
              <a:gd name="connsiteX2" fmla="*/ 3636779 w 8629926"/>
              <a:gd name="connsiteY2" fmla="*/ 1383966 h 6591482"/>
              <a:gd name="connsiteX3" fmla="*/ 4279630 w 8629926"/>
              <a:gd name="connsiteY3" fmla="*/ 375355 h 6591482"/>
              <a:gd name="connsiteX4" fmla="*/ 8109027 w 8629926"/>
              <a:gd name="connsiteY4" fmla="*/ 447399 h 6591482"/>
              <a:gd name="connsiteX5" fmla="*/ 8563456 w 8629926"/>
              <a:gd name="connsiteY5" fmla="*/ 5606830 h 6591482"/>
              <a:gd name="connsiteX6" fmla="*/ 7820852 w 8629926"/>
              <a:gd name="connsiteY6" fmla="*/ 5856212 h 6591482"/>
              <a:gd name="connsiteX7" fmla="*/ 7532678 w 8629926"/>
              <a:gd name="connsiteY7" fmla="*/ 5623456 h 6591482"/>
              <a:gd name="connsiteX8" fmla="*/ 7255587 w 8629926"/>
              <a:gd name="connsiteY8" fmla="*/ 5523703 h 6591482"/>
              <a:gd name="connsiteX9" fmla="*/ 6745739 w 8629926"/>
              <a:gd name="connsiteY9" fmla="*/ 5944882 h 6591482"/>
              <a:gd name="connsiteX10" fmla="*/ 6324561 w 8629926"/>
              <a:gd name="connsiteY10" fmla="*/ 5784169 h 6591482"/>
              <a:gd name="connsiteX11" fmla="*/ 6086263 w 8629926"/>
              <a:gd name="connsiteY11" fmla="*/ 5950424 h 6591482"/>
              <a:gd name="connsiteX12" fmla="*/ 5798088 w 8629926"/>
              <a:gd name="connsiteY12" fmla="*/ 6072344 h 6591482"/>
              <a:gd name="connsiteX13" fmla="*/ 5199573 w 8629926"/>
              <a:gd name="connsiteY13" fmla="*/ 6465814 h 6591482"/>
              <a:gd name="connsiteX14" fmla="*/ 477943 w 8629926"/>
              <a:gd name="connsiteY14" fmla="*/ 6277392 h 6591482"/>
              <a:gd name="connsiteX15" fmla="*/ 228561 w 8629926"/>
              <a:gd name="connsiteY15" fmla="*/ 3345769 h 6591482"/>
              <a:gd name="connsiteX0" fmla="*/ 227634 w 8628999"/>
              <a:gd name="connsiteY0" fmla="*/ 3345769 h 6597629"/>
              <a:gd name="connsiteX1" fmla="*/ 271969 w 8628999"/>
              <a:gd name="connsiteY1" fmla="*/ 1500344 h 6597629"/>
              <a:gd name="connsiteX2" fmla="*/ 3635852 w 8628999"/>
              <a:gd name="connsiteY2" fmla="*/ 1383966 h 6597629"/>
              <a:gd name="connsiteX3" fmla="*/ 4278703 w 8628999"/>
              <a:gd name="connsiteY3" fmla="*/ 375355 h 6597629"/>
              <a:gd name="connsiteX4" fmla="*/ 8108100 w 8628999"/>
              <a:gd name="connsiteY4" fmla="*/ 447399 h 6597629"/>
              <a:gd name="connsiteX5" fmla="*/ 8562529 w 8628999"/>
              <a:gd name="connsiteY5" fmla="*/ 5606830 h 6597629"/>
              <a:gd name="connsiteX6" fmla="*/ 7819925 w 8628999"/>
              <a:gd name="connsiteY6" fmla="*/ 5856212 h 6597629"/>
              <a:gd name="connsiteX7" fmla="*/ 7531751 w 8628999"/>
              <a:gd name="connsiteY7" fmla="*/ 5623456 h 6597629"/>
              <a:gd name="connsiteX8" fmla="*/ 7254660 w 8628999"/>
              <a:gd name="connsiteY8" fmla="*/ 5523703 h 6597629"/>
              <a:gd name="connsiteX9" fmla="*/ 6744812 w 8628999"/>
              <a:gd name="connsiteY9" fmla="*/ 5944882 h 6597629"/>
              <a:gd name="connsiteX10" fmla="*/ 6323634 w 8628999"/>
              <a:gd name="connsiteY10" fmla="*/ 5784169 h 6597629"/>
              <a:gd name="connsiteX11" fmla="*/ 6085336 w 8628999"/>
              <a:gd name="connsiteY11" fmla="*/ 5950424 h 6597629"/>
              <a:gd name="connsiteX12" fmla="*/ 5797161 w 8628999"/>
              <a:gd name="connsiteY12" fmla="*/ 6072344 h 6597629"/>
              <a:gd name="connsiteX13" fmla="*/ 5198646 w 8628999"/>
              <a:gd name="connsiteY13" fmla="*/ 6465814 h 6597629"/>
              <a:gd name="connsiteX14" fmla="*/ 454849 w 8628999"/>
              <a:gd name="connsiteY14" fmla="*/ 6288476 h 6597629"/>
              <a:gd name="connsiteX15" fmla="*/ 227634 w 8628999"/>
              <a:gd name="connsiteY15" fmla="*/ 3345769 h 6597629"/>
              <a:gd name="connsiteX0" fmla="*/ 143939 w 8689391"/>
              <a:gd name="connsiteY0" fmla="*/ 3379020 h 6595400"/>
              <a:gd name="connsiteX1" fmla="*/ 332361 w 8689391"/>
              <a:gd name="connsiteY1" fmla="*/ 1500344 h 6595400"/>
              <a:gd name="connsiteX2" fmla="*/ 3696244 w 8689391"/>
              <a:gd name="connsiteY2" fmla="*/ 1383966 h 6595400"/>
              <a:gd name="connsiteX3" fmla="*/ 4339095 w 8689391"/>
              <a:gd name="connsiteY3" fmla="*/ 375355 h 6595400"/>
              <a:gd name="connsiteX4" fmla="*/ 8168492 w 8689391"/>
              <a:gd name="connsiteY4" fmla="*/ 447399 h 6595400"/>
              <a:gd name="connsiteX5" fmla="*/ 8622921 w 8689391"/>
              <a:gd name="connsiteY5" fmla="*/ 5606830 h 6595400"/>
              <a:gd name="connsiteX6" fmla="*/ 7880317 w 8689391"/>
              <a:gd name="connsiteY6" fmla="*/ 5856212 h 6595400"/>
              <a:gd name="connsiteX7" fmla="*/ 7592143 w 8689391"/>
              <a:gd name="connsiteY7" fmla="*/ 5623456 h 6595400"/>
              <a:gd name="connsiteX8" fmla="*/ 7315052 w 8689391"/>
              <a:gd name="connsiteY8" fmla="*/ 5523703 h 6595400"/>
              <a:gd name="connsiteX9" fmla="*/ 6805204 w 8689391"/>
              <a:gd name="connsiteY9" fmla="*/ 5944882 h 6595400"/>
              <a:gd name="connsiteX10" fmla="*/ 6384026 w 8689391"/>
              <a:gd name="connsiteY10" fmla="*/ 5784169 h 6595400"/>
              <a:gd name="connsiteX11" fmla="*/ 6145728 w 8689391"/>
              <a:gd name="connsiteY11" fmla="*/ 5950424 h 6595400"/>
              <a:gd name="connsiteX12" fmla="*/ 5857553 w 8689391"/>
              <a:gd name="connsiteY12" fmla="*/ 6072344 h 6595400"/>
              <a:gd name="connsiteX13" fmla="*/ 5259038 w 8689391"/>
              <a:gd name="connsiteY13" fmla="*/ 6465814 h 6595400"/>
              <a:gd name="connsiteX14" fmla="*/ 515241 w 8689391"/>
              <a:gd name="connsiteY14" fmla="*/ 6288476 h 6595400"/>
              <a:gd name="connsiteX15" fmla="*/ 143939 w 8689391"/>
              <a:gd name="connsiteY15" fmla="*/ 3379020 h 65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689391" h="6595400">
                <a:moveTo>
                  <a:pt x="143939" y="3379020"/>
                </a:moveTo>
                <a:cubicBezTo>
                  <a:pt x="113459" y="2580998"/>
                  <a:pt x="-259690" y="1832853"/>
                  <a:pt x="332361" y="1500344"/>
                </a:cubicBezTo>
                <a:cubicBezTo>
                  <a:pt x="924412" y="1167835"/>
                  <a:pt x="3028455" y="1571464"/>
                  <a:pt x="3696244" y="1383966"/>
                </a:cubicBezTo>
                <a:cubicBezTo>
                  <a:pt x="4364033" y="1196468"/>
                  <a:pt x="3593720" y="531449"/>
                  <a:pt x="4339095" y="375355"/>
                </a:cubicBezTo>
                <a:cubicBezTo>
                  <a:pt x="5084470" y="219261"/>
                  <a:pt x="7454521" y="-424513"/>
                  <a:pt x="8168492" y="447399"/>
                </a:cubicBezTo>
                <a:cubicBezTo>
                  <a:pt x="8882463" y="1319311"/>
                  <a:pt x="8670950" y="4705361"/>
                  <a:pt x="8622921" y="5606830"/>
                </a:cubicBezTo>
                <a:cubicBezTo>
                  <a:pt x="8574892" y="6508299"/>
                  <a:pt x="8052113" y="5853441"/>
                  <a:pt x="7880317" y="5856212"/>
                </a:cubicBezTo>
                <a:cubicBezTo>
                  <a:pt x="7784259" y="5778627"/>
                  <a:pt x="7686354" y="5678874"/>
                  <a:pt x="7592143" y="5623456"/>
                </a:cubicBezTo>
                <a:cubicBezTo>
                  <a:pt x="7497932" y="5568038"/>
                  <a:pt x="7446208" y="5470132"/>
                  <a:pt x="7315052" y="5523703"/>
                </a:cubicBezTo>
                <a:cubicBezTo>
                  <a:pt x="7183896" y="5577274"/>
                  <a:pt x="6960375" y="5901471"/>
                  <a:pt x="6805204" y="5944882"/>
                </a:cubicBezTo>
                <a:cubicBezTo>
                  <a:pt x="6650033" y="5988293"/>
                  <a:pt x="6493939" y="5783245"/>
                  <a:pt x="6384026" y="5784169"/>
                </a:cubicBezTo>
                <a:cubicBezTo>
                  <a:pt x="6274113" y="5785093"/>
                  <a:pt x="6233473" y="5902395"/>
                  <a:pt x="6145728" y="5950424"/>
                </a:cubicBezTo>
                <a:cubicBezTo>
                  <a:pt x="6057983" y="5998453"/>
                  <a:pt x="6005335" y="5986446"/>
                  <a:pt x="5857553" y="6072344"/>
                </a:cubicBezTo>
                <a:cubicBezTo>
                  <a:pt x="5709771" y="6158242"/>
                  <a:pt x="6190987" y="6402083"/>
                  <a:pt x="5259038" y="6465814"/>
                </a:cubicBezTo>
                <a:cubicBezTo>
                  <a:pt x="4327089" y="6529545"/>
                  <a:pt x="1367757" y="6802942"/>
                  <a:pt x="515241" y="6288476"/>
                </a:cubicBezTo>
                <a:cubicBezTo>
                  <a:pt x="-337275" y="5774010"/>
                  <a:pt x="174419" y="4177042"/>
                  <a:pt x="143939" y="3379020"/>
                </a:cubicBezTo>
                <a:close/>
              </a:path>
            </a:pathLst>
          </a:custGeom>
          <a:solidFill>
            <a:schemeClr val="bg2">
              <a:lumMod val="1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53F03A5-604B-4474-9538-E7B717652440}"/>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1:1-12</a:t>
            </a:r>
          </a:p>
        </p:txBody>
      </p:sp>
      <p:sp>
        <p:nvSpPr>
          <p:cNvPr id="8" name="Oval 7">
            <a:extLst>
              <a:ext uri="{FF2B5EF4-FFF2-40B4-BE49-F238E27FC236}">
                <a16:creationId xmlns:a16="http://schemas.microsoft.com/office/drawing/2014/main" id="{6288523B-FF18-4F41-A102-48E3A6EE5464}"/>
              </a:ext>
            </a:extLst>
          </p:cNvPr>
          <p:cNvSpPr/>
          <p:nvPr/>
        </p:nvSpPr>
        <p:spPr>
          <a:xfrm>
            <a:off x="4296672" y="3269567"/>
            <a:ext cx="158539" cy="159433"/>
          </a:xfrm>
          <a:prstGeom prst="ellipse">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E0560F3-8970-4C79-A2CF-E5C5ECF2A438}"/>
              </a:ext>
            </a:extLst>
          </p:cNvPr>
          <p:cNvSpPr/>
          <p:nvPr/>
        </p:nvSpPr>
        <p:spPr>
          <a:xfrm>
            <a:off x="4066151" y="3466125"/>
            <a:ext cx="152223" cy="142430"/>
          </a:xfrm>
          <a:prstGeom prst="ellipse">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89EEE85-77C2-4F7C-9E93-F77216BD7AB4}"/>
              </a:ext>
            </a:extLst>
          </p:cNvPr>
          <p:cNvSpPr/>
          <p:nvPr/>
        </p:nvSpPr>
        <p:spPr>
          <a:xfrm>
            <a:off x="3827027" y="3645297"/>
            <a:ext cx="152223" cy="142430"/>
          </a:xfrm>
          <a:prstGeom prst="ellipse">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BAA1BBAE-911F-4F5C-B2B7-5C5A4F416036}"/>
              </a:ext>
            </a:extLst>
          </p:cNvPr>
          <p:cNvSpPr/>
          <p:nvPr/>
        </p:nvSpPr>
        <p:spPr>
          <a:xfrm rot="21355658">
            <a:off x="3551122" y="3843810"/>
            <a:ext cx="158539" cy="159433"/>
          </a:xfrm>
          <a:prstGeom prst="ellipse">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53F44A2-210B-4072-87DB-8D2D695E13B0}"/>
              </a:ext>
            </a:extLst>
          </p:cNvPr>
          <p:cNvSpPr/>
          <p:nvPr/>
        </p:nvSpPr>
        <p:spPr>
          <a:xfrm>
            <a:off x="3271884" y="4068453"/>
            <a:ext cx="145351" cy="128692"/>
          </a:xfrm>
          <a:prstGeom prst="ellipse">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AAAD819-CD95-4DCD-BA83-6FB2A38AA3D8}"/>
              </a:ext>
            </a:extLst>
          </p:cNvPr>
          <p:cNvSpPr/>
          <p:nvPr/>
        </p:nvSpPr>
        <p:spPr>
          <a:xfrm>
            <a:off x="2965905" y="4299343"/>
            <a:ext cx="152223" cy="142430"/>
          </a:xfrm>
          <a:prstGeom prst="ellipse">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DF69D42-B86C-49B1-9148-7A7403C62636}"/>
              </a:ext>
            </a:extLst>
          </p:cNvPr>
          <p:cNvSpPr/>
          <p:nvPr/>
        </p:nvSpPr>
        <p:spPr>
          <a:xfrm>
            <a:off x="2702981" y="4507283"/>
            <a:ext cx="125805" cy="129482"/>
          </a:xfrm>
          <a:prstGeom prst="ellipse">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BD33A34-8288-4C76-A640-8A31DC7F0EBE}"/>
              </a:ext>
            </a:extLst>
          </p:cNvPr>
          <p:cNvSpPr/>
          <p:nvPr/>
        </p:nvSpPr>
        <p:spPr>
          <a:xfrm>
            <a:off x="2436819" y="4715692"/>
            <a:ext cx="125805" cy="117711"/>
          </a:xfrm>
          <a:prstGeom prst="ellipse">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CC3E4471-515F-4DBF-BE24-D930F99147A7}"/>
              </a:ext>
            </a:extLst>
          </p:cNvPr>
          <p:cNvSpPr/>
          <p:nvPr/>
        </p:nvSpPr>
        <p:spPr>
          <a:xfrm>
            <a:off x="2161424" y="4928875"/>
            <a:ext cx="108285" cy="108895"/>
          </a:xfrm>
          <a:prstGeom prst="ellipse">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E55E913-E8A8-4011-BE0E-486BA15D1979}"/>
              </a:ext>
            </a:extLst>
          </p:cNvPr>
          <p:cNvSpPr/>
          <p:nvPr/>
        </p:nvSpPr>
        <p:spPr>
          <a:xfrm>
            <a:off x="1868340" y="5188020"/>
            <a:ext cx="85926" cy="80398"/>
          </a:xfrm>
          <a:prstGeom prst="ellipse">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3AC052F-7BCC-4559-9C77-C2C210918362}"/>
              </a:ext>
            </a:extLst>
          </p:cNvPr>
          <p:cNvSpPr/>
          <p:nvPr/>
        </p:nvSpPr>
        <p:spPr>
          <a:xfrm>
            <a:off x="1561224" y="5418910"/>
            <a:ext cx="85926" cy="80398"/>
          </a:xfrm>
          <a:prstGeom prst="ellipse">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A191044-33B8-46A9-8BB0-C93335C96D55}"/>
              </a:ext>
            </a:extLst>
          </p:cNvPr>
          <p:cNvSpPr/>
          <p:nvPr/>
        </p:nvSpPr>
        <p:spPr>
          <a:xfrm>
            <a:off x="1328878" y="5615887"/>
            <a:ext cx="71014" cy="60405"/>
          </a:xfrm>
          <a:prstGeom prst="ellipse">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EE478021-D91C-43A3-B483-426EA79D3BE3}"/>
              </a:ext>
            </a:extLst>
          </p:cNvPr>
          <p:cNvSpPr/>
          <p:nvPr/>
        </p:nvSpPr>
        <p:spPr>
          <a:xfrm>
            <a:off x="1073398" y="5812690"/>
            <a:ext cx="58689" cy="49922"/>
          </a:xfrm>
          <a:prstGeom prst="ellipse">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578F4DFA-3916-4843-B3E0-254DFE335192}"/>
              </a:ext>
            </a:extLst>
          </p:cNvPr>
          <p:cNvGrpSpPr/>
          <p:nvPr/>
        </p:nvGrpSpPr>
        <p:grpSpPr>
          <a:xfrm>
            <a:off x="4352816" y="2366542"/>
            <a:ext cx="1453243" cy="979658"/>
            <a:chOff x="4352816" y="2366542"/>
            <a:chExt cx="1453243" cy="979658"/>
          </a:xfrm>
        </p:grpSpPr>
        <p:sp>
          <p:nvSpPr>
            <p:cNvPr id="17" name="Oval 16">
              <a:extLst>
                <a:ext uri="{FF2B5EF4-FFF2-40B4-BE49-F238E27FC236}">
                  <a16:creationId xmlns:a16="http://schemas.microsoft.com/office/drawing/2014/main" id="{93B3AA38-1EC6-442E-9B64-D1CD0E0D3B0E}"/>
                </a:ext>
              </a:extLst>
            </p:cNvPr>
            <p:cNvSpPr/>
            <p:nvPr/>
          </p:nvSpPr>
          <p:spPr>
            <a:xfrm>
              <a:off x="4352816" y="2366542"/>
              <a:ext cx="1453243" cy="979658"/>
            </a:xfrm>
            <a:prstGeom prst="ellipse">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626C9EF-60C5-46CA-B67D-FB22F9B21F5B}"/>
                </a:ext>
              </a:extLst>
            </p:cNvPr>
            <p:cNvSpPr txBox="1"/>
            <p:nvPr/>
          </p:nvSpPr>
          <p:spPr>
            <a:xfrm>
              <a:off x="4379026" y="2654777"/>
              <a:ext cx="1414584" cy="400110"/>
            </a:xfrm>
            <a:prstGeom prst="rect">
              <a:avLst/>
            </a:prstGeom>
            <a:noFill/>
          </p:spPr>
          <p:txBody>
            <a:bodyPr wrap="square" rtlCol="0">
              <a:spAutoFit/>
            </a:bodyPr>
            <a:lstStyle/>
            <a:p>
              <a:pPr algn="ctr"/>
              <a:r>
                <a:rPr lang="en-US" sz="2000" b="1" dirty="0">
                  <a:solidFill>
                    <a:schemeClr val="bg2">
                      <a:lumMod val="10000"/>
                    </a:schemeClr>
                  </a:solidFill>
                </a:rPr>
                <a:t>Now what?</a:t>
              </a:r>
            </a:p>
          </p:txBody>
        </p:sp>
      </p:grpSp>
      <p:pic>
        <p:nvPicPr>
          <p:cNvPr id="3074" name="Picture 2" descr="Image result for new born chick with shell">
            <a:extLst>
              <a:ext uri="{FF2B5EF4-FFF2-40B4-BE49-F238E27FC236}">
                <a16:creationId xmlns:a16="http://schemas.microsoft.com/office/drawing/2014/main" id="{B436EE54-F867-4727-879D-A65FAC3279E2}"/>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970" b="89881" l="5376" r="89932">
                        <a14:foregroundMark x1="11339" y1="69345" x2="5376" y2="77530"/>
                        <a14:backgroundMark x1="12317" y1="25298" x2="30596" y2="43899"/>
                        <a14:backgroundMark x1="30596" y1="43899" x2="36657" y2="44048"/>
                        <a14:backgroundMark x1="36657" y1="44048" x2="41544" y2="35417"/>
                        <a14:backgroundMark x1="41544" y1="35417" x2="43206" y2="25446"/>
                        <a14:backgroundMark x1="43206" y1="25446" x2="48289" y2="19494"/>
                        <a14:backgroundMark x1="48289" y1="19494" x2="42229" y2="21726"/>
                        <a14:backgroundMark x1="42229" y1="21726" x2="42424" y2="31994"/>
                        <a14:backgroundMark x1="42424" y1="31994" x2="49560" y2="32589"/>
                        <a14:backgroundMark x1="49560" y1="32589" x2="60899" y2="23065"/>
                        <a14:backgroundMark x1="60899" y1="23065" x2="53666" y2="24107"/>
                        <a14:backgroundMark x1="53666" y1="24107" x2="47116" y2="29167"/>
                        <a14:backgroundMark x1="47116" y1="29167" x2="42620" y2="47768"/>
                        <a14:backgroundMark x1="42620" y1="47768" x2="39101" y2="53571"/>
                        <a14:backgroundMark x1="39101" y1="53571" x2="17107" y2="52530"/>
                        <a14:backgroundMark x1="16520" y1="62649" x2="26784" y2="57589"/>
                        <a14:backgroundMark x1="26784" y1="57589" x2="37537" y2="60119"/>
                        <a14:backgroundMark x1="37537" y1="60119" x2="38025" y2="60565"/>
                        <a14:backgroundMark x1="15249" y1="65774" x2="13881" y2="62649"/>
                        <a14:backgroundMark x1="15836" y1="66667" x2="16618" y2="64583"/>
                        <a14:backgroundMark x1="16129" y1="67113" x2="13783" y2="65327"/>
                        <a14:backgroundMark x1="13783" y1="65327" x2="9873" y2="64583"/>
                        <a14:backgroundMark x1="27175" y1="78423" x2="30792" y2="74405"/>
                        <a14:backgroundMark x1="74389" y1="62500" x2="73900" y2="59970"/>
                        <a14:backgroundMark x1="70577" y1="56845" x2="70577" y2="56845"/>
                        <a14:backgroundMark x1="70186" y1="56845" x2="70186" y2="56845"/>
                        <a14:backgroundMark x1="69501" y1="57292" x2="69501" y2="57292"/>
                        <a14:backgroundMark x1="59531" y1="82143" x2="61681" y2="81101"/>
                        <a14:backgroundMark x1="57478" y1="87054" x2="57478" y2="87054"/>
                      </a14:backgroundRemoval>
                    </a14:imgEffect>
                  </a14:imgLayer>
                </a14:imgProps>
              </a:ext>
              <a:ext uri="{28A0092B-C50C-407E-A947-70E740481C1C}">
                <a14:useLocalDpi xmlns:a14="http://schemas.microsoft.com/office/drawing/2010/main" val="0"/>
              </a:ext>
            </a:extLst>
          </a:blip>
          <a:srcRect l="3163" t="45739" r="28376" b="8595"/>
          <a:stretch/>
        </p:blipFill>
        <p:spPr bwMode="auto">
          <a:xfrm flipH="1">
            <a:off x="1753544" y="2094525"/>
            <a:ext cx="6260123" cy="2743200"/>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557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6" presetClass="emph" presetSubtype="0" fill="hold" nodeType="afterEffect">
                                  <p:stCondLst>
                                    <p:cond delay="0"/>
                                  </p:stCondLst>
                                  <p:childTnLst>
                                    <p:animScale>
                                      <p:cBhvr>
                                        <p:cTn id="10" dur="1000" fill="hold"/>
                                        <p:tgtEl>
                                          <p:spTgt spid="3074"/>
                                        </p:tgtEl>
                                      </p:cBhvr>
                                      <p:by x="10000" y="10000"/>
                                    </p:animScale>
                                  </p:childTnLst>
                                </p:cTn>
                              </p:par>
                              <p:par>
                                <p:cTn id="11" presetID="42" presetClass="path" presetSubtype="0" fill="hold" nodeType="withEffect">
                                  <p:stCondLst>
                                    <p:cond delay="0"/>
                                  </p:stCondLst>
                                  <p:childTnLst>
                                    <p:animMotion origin="layout" path="M 2.22222E-6 -4.07407E-6 L -0.43281 0.38519 " pathEditMode="relative" rAng="0" ptsTypes="AA">
                                      <p:cBhvr>
                                        <p:cTn id="12" dur="1000" fill="hold"/>
                                        <p:tgtEl>
                                          <p:spTgt spid="3074"/>
                                        </p:tgtEl>
                                        <p:attrNameLst>
                                          <p:attrName>ppt_x</p:attrName>
                                          <p:attrName>ppt_y</p:attrName>
                                        </p:attrNameLst>
                                      </p:cBhvr>
                                      <p:rCtr x="-21649" y="19259"/>
                                    </p:animMotion>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10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20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grpId="0" nodeType="withEffect">
                                  <p:stCondLst>
                                    <p:cond delay="30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grpId="0" nodeType="withEffect">
                                  <p:stCondLst>
                                    <p:cond delay="4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grpId="0" nodeType="withEffect">
                                  <p:stCondLst>
                                    <p:cond delay="50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par>
                                <p:cTn id="36" presetID="10" presetClass="entr" presetSubtype="0" fill="hold" grpId="0" nodeType="withEffect">
                                  <p:stCondLst>
                                    <p:cond delay="60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par>
                                <p:cTn id="39" presetID="10" presetClass="entr" presetSubtype="0" fill="hold" grpId="0" nodeType="withEffect">
                                  <p:stCondLst>
                                    <p:cond delay="70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par>
                                <p:cTn id="42" presetID="10" presetClass="entr" presetSubtype="0" fill="hold" grpId="0" nodeType="withEffect">
                                  <p:stCondLst>
                                    <p:cond delay="80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par>
                                <p:cTn id="45" presetID="10" presetClass="entr" presetSubtype="0" fill="hold" grpId="0" nodeType="withEffect">
                                  <p:stCondLst>
                                    <p:cond delay="90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par>
                                <p:cTn id="48" presetID="10" presetClass="entr" presetSubtype="0" fill="hold" grpId="0" nodeType="withEffect">
                                  <p:stCondLst>
                                    <p:cond delay="100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par>
                                <p:cTn id="51" presetID="10" presetClass="entr" presetSubtype="0" fill="hold" grpId="0" nodeType="withEffect">
                                  <p:stCondLst>
                                    <p:cond delay="110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par>
                                <p:cTn id="54" presetID="10" presetClass="entr" presetSubtype="0" fill="hold" grpId="0" nodeType="withEffect">
                                  <p:stCondLst>
                                    <p:cond delay="130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2" grpId="0" animBg="1"/>
      <p:bldP spid="13" grpId="0" animBg="1"/>
      <p:bldP spid="14" grpId="0" animBg="1"/>
      <p:bldP spid="15" grpId="0" animBg="1"/>
      <p:bldP spid="18" grpId="0" animBg="1"/>
      <p:bldP spid="19" grpId="0" animBg="1"/>
      <p:bldP spid="20" grpId="0" animBg="1"/>
      <p:bldP spid="21" grpId="0" animBg="1"/>
      <p:bldP spid="22" grpId="0" animBg="1"/>
      <p:bldP spid="23" grpId="0" animBg="1"/>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3F03A5-604B-4474-9538-E7B717652440}"/>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1:1-12</a:t>
            </a:r>
          </a:p>
        </p:txBody>
      </p:sp>
      <p:sp>
        <p:nvSpPr>
          <p:cNvPr id="3" name="TextBox 2">
            <a:extLst>
              <a:ext uri="{FF2B5EF4-FFF2-40B4-BE49-F238E27FC236}">
                <a16:creationId xmlns:a16="http://schemas.microsoft.com/office/drawing/2014/main" id="{A9DB6881-E28D-4640-B6F4-126EE6D5997D}"/>
              </a:ext>
            </a:extLst>
          </p:cNvPr>
          <p:cNvSpPr txBox="1"/>
          <p:nvPr/>
        </p:nvSpPr>
        <p:spPr>
          <a:xfrm>
            <a:off x="442609" y="1357009"/>
            <a:ext cx="8244191" cy="1077218"/>
          </a:xfrm>
          <a:prstGeom prst="rect">
            <a:avLst/>
          </a:prstGeom>
          <a:noFill/>
        </p:spPr>
        <p:txBody>
          <a:bodyPr wrap="square" rtlCol="0">
            <a:spAutoFit/>
          </a:bodyPr>
          <a:lstStyle/>
          <a:p>
            <a:pPr lvl="0" defTabSz="914400" eaLnBrk="0" fontAlgn="base" hangingPunct="0">
              <a:spcBef>
                <a:spcPct val="0"/>
              </a:spcBef>
              <a:spcAft>
                <a:spcPct val="0"/>
              </a:spcAft>
            </a:pPr>
            <a:r>
              <a:rPr lang="en-US" altLang="en-US" sz="3200" dirty="0">
                <a:solidFill>
                  <a:schemeClr val="accent4">
                    <a:lumMod val="60000"/>
                    <a:lumOff val="40000"/>
                  </a:schemeClr>
                </a:solidFill>
                <a:ea typeface="Times New Roman" panose="02020603050405020304" pitchFamily="18" charset="0"/>
                <a:cs typeface="Arial" panose="020B0604020202020204" pitchFamily="34" charset="0"/>
              </a:rPr>
              <a:t>precious</a:t>
            </a:r>
            <a:r>
              <a:rPr lang="en-US" altLang="en-US" sz="3200" dirty="0">
                <a:solidFill>
                  <a:schemeClr val="bg1"/>
                </a:solidFill>
                <a:ea typeface="Times New Roman" panose="02020603050405020304" pitchFamily="18" charset="0"/>
                <a:cs typeface="Arial" panose="020B0604020202020204" pitchFamily="34" charset="0"/>
              </a:rPr>
              <a:t> ~ 8 of the 12x New Testament (NKJV) is in 1-2 Peter</a:t>
            </a:r>
            <a:r>
              <a:rPr lang="en-US" altLang="en-US" sz="3200" dirty="0">
                <a:solidFill>
                  <a:schemeClr val="bg1"/>
                </a:solidFill>
              </a:rPr>
              <a:t> </a:t>
            </a:r>
          </a:p>
        </p:txBody>
      </p:sp>
      <p:sp>
        <p:nvSpPr>
          <p:cNvPr id="6" name="Rectangle 1">
            <a:extLst>
              <a:ext uri="{FF2B5EF4-FFF2-40B4-BE49-F238E27FC236}">
                <a16:creationId xmlns:a16="http://schemas.microsoft.com/office/drawing/2014/main" id="{6B8F0035-30A5-4AAC-B13B-90BBBC3D166C}"/>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9B957E98-BF44-4932-BF7F-781FC3D101EE}"/>
              </a:ext>
            </a:extLst>
          </p:cNvPr>
          <p:cNvSpPr txBox="1"/>
          <p:nvPr/>
        </p:nvSpPr>
        <p:spPr>
          <a:xfrm>
            <a:off x="447365" y="2395239"/>
            <a:ext cx="8244191" cy="2062103"/>
          </a:xfrm>
          <a:prstGeom prst="rect">
            <a:avLst/>
          </a:prstGeom>
          <a:noFill/>
        </p:spPr>
        <p:txBody>
          <a:bodyPr wrap="square" rtlCol="0">
            <a:spAutoFit/>
          </a:bodyPr>
          <a:lstStyle/>
          <a:p>
            <a:r>
              <a:rPr lang="en-US" sz="3200" dirty="0"/>
              <a:t>2 Peter 1:10 ~ </a:t>
            </a:r>
            <a:r>
              <a:rPr lang="en-US" sz="3200" dirty="0">
                <a:solidFill>
                  <a:schemeClr val="accent4">
                    <a:lumMod val="60000"/>
                    <a:lumOff val="40000"/>
                  </a:schemeClr>
                </a:solidFill>
              </a:rPr>
              <a:t>Therefore, brethren, be even more diligent to make your call and election sure, for if you do these things you will never stumble;</a:t>
            </a:r>
          </a:p>
        </p:txBody>
      </p:sp>
    </p:spTree>
    <p:extLst>
      <p:ext uri="{BB962C8B-B14F-4D97-AF65-F5344CB8AC3E}">
        <p14:creationId xmlns:p14="http://schemas.microsoft.com/office/powerpoint/2010/main" val="433841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CFDE66-D933-41C9-A0FD-C4CFE2FA1838}"/>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1:1-12</a:t>
            </a:r>
          </a:p>
        </p:txBody>
      </p:sp>
    </p:spTree>
    <p:extLst>
      <p:ext uri="{BB962C8B-B14F-4D97-AF65-F5344CB8AC3E}">
        <p14:creationId xmlns:p14="http://schemas.microsoft.com/office/powerpoint/2010/main" val="4169596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3F03A5-604B-4474-9538-E7B717652440}"/>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1:1-12</a:t>
            </a:r>
          </a:p>
        </p:txBody>
      </p:sp>
      <p:sp>
        <p:nvSpPr>
          <p:cNvPr id="3" name="TextBox 2">
            <a:extLst>
              <a:ext uri="{FF2B5EF4-FFF2-40B4-BE49-F238E27FC236}">
                <a16:creationId xmlns:a16="http://schemas.microsoft.com/office/drawing/2014/main" id="{A9DB6881-E28D-4640-B6F4-126EE6D5997D}"/>
              </a:ext>
            </a:extLst>
          </p:cNvPr>
          <p:cNvSpPr txBox="1"/>
          <p:nvPr/>
        </p:nvSpPr>
        <p:spPr>
          <a:xfrm>
            <a:off x="442609" y="1357009"/>
            <a:ext cx="8244191" cy="2062103"/>
          </a:xfrm>
          <a:prstGeom prst="rect">
            <a:avLst/>
          </a:prstGeom>
          <a:noFill/>
        </p:spPr>
        <p:txBody>
          <a:bodyPr wrap="square" rtlCol="0">
            <a:spAutoFit/>
          </a:bodyPr>
          <a:lstStyle/>
          <a:p>
            <a:r>
              <a:rPr lang="en-US" sz="3200" dirty="0"/>
              <a:t>Rev. 13:8 ~ </a:t>
            </a:r>
            <a:r>
              <a:rPr lang="en-US" sz="3200" dirty="0">
                <a:solidFill>
                  <a:schemeClr val="accent4">
                    <a:lumMod val="60000"/>
                    <a:lumOff val="40000"/>
                  </a:schemeClr>
                </a:solidFill>
              </a:rPr>
              <a:t>All who dwell on the earth will worship him </a:t>
            </a:r>
            <a:r>
              <a:rPr lang="en-US" sz="3200" dirty="0"/>
              <a:t>(Antichrist)</a:t>
            </a:r>
            <a:r>
              <a:rPr lang="en-US" sz="3200" dirty="0">
                <a:solidFill>
                  <a:schemeClr val="accent4">
                    <a:lumMod val="60000"/>
                    <a:lumOff val="40000"/>
                  </a:schemeClr>
                </a:solidFill>
              </a:rPr>
              <a:t>, whose names have not been written in the Book of Life of the Lamb slain from the foundation of the world.</a:t>
            </a:r>
          </a:p>
        </p:txBody>
      </p:sp>
      <p:sp>
        <p:nvSpPr>
          <p:cNvPr id="6" name="Rectangle 1">
            <a:extLst>
              <a:ext uri="{FF2B5EF4-FFF2-40B4-BE49-F238E27FC236}">
                <a16:creationId xmlns:a16="http://schemas.microsoft.com/office/drawing/2014/main" id="{6B8F0035-30A5-4AAC-B13B-90BBBC3D166C}"/>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24241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CFDE66-D933-41C9-A0FD-C4CFE2FA1838}"/>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1:1-12</a:t>
            </a:r>
          </a:p>
        </p:txBody>
      </p:sp>
    </p:spTree>
    <p:extLst>
      <p:ext uri="{BB962C8B-B14F-4D97-AF65-F5344CB8AC3E}">
        <p14:creationId xmlns:p14="http://schemas.microsoft.com/office/powerpoint/2010/main" val="3767129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3F03A5-604B-4474-9538-E7B717652440}"/>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1:1-12</a:t>
            </a:r>
          </a:p>
        </p:txBody>
      </p:sp>
      <p:sp>
        <p:nvSpPr>
          <p:cNvPr id="6" name="Rectangle 1">
            <a:extLst>
              <a:ext uri="{FF2B5EF4-FFF2-40B4-BE49-F238E27FC236}">
                <a16:creationId xmlns:a16="http://schemas.microsoft.com/office/drawing/2014/main" id="{6B8F0035-30A5-4AAC-B13B-90BBBC3D166C}"/>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Can 22">
            <a:extLst>
              <a:ext uri="{FF2B5EF4-FFF2-40B4-BE49-F238E27FC236}">
                <a16:creationId xmlns:a16="http://schemas.microsoft.com/office/drawing/2014/main" id="{85894244-7D38-4C1C-AE9A-8CB7BA2E060F}"/>
              </a:ext>
            </a:extLst>
          </p:cNvPr>
          <p:cNvSpPr/>
          <p:nvPr/>
        </p:nvSpPr>
        <p:spPr>
          <a:xfrm>
            <a:off x="3189693" y="5263261"/>
            <a:ext cx="2657689" cy="625480"/>
          </a:xfrm>
          <a:prstGeom prst="can">
            <a:avLst>
              <a:gd name="adj" fmla="val 35712"/>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4">
                <a:lumMod val="75000"/>
              </a:schemeClr>
            </a:solidFill>
          </a:ln>
          <a:effectLst>
            <a:outerShdw blurRad="76200" dist="139700" dir="24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n 24">
            <a:extLst>
              <a:ext uri="{FF2B5EF4-FFF2-40B4-BE49-F238E27FC236}">
                <a16:creationId xmlns:a16="http://schemas.microsoft.com/office/drawing/2014/main" id="{B76A2ADC-32B7-48CB-B374-3C196476486C}"/>
              </a:ext>
            </a:extLst>
          </p:cNvPr>
          <p:cNvSpPr/>
          <p:nvPr/>
        </p:nvSpPr>
        <p:spPr>
          <a:xfrm>
            <a:off x="3687422" y="5007063"/>
            <a:ext cx="1650215" cy="427211"/>
          </a:xfrm>
          <a:prstGeom prst="can">
            <a:avLst>
              <a:gd name="adj" fmla="val 31458"/>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26">
            <a:extLst>
              <a:ext uri="{FF2B5EF4-FFF2-40B4-BE49-F238E27FC236}">
                <a16:creationId xmlns:a16="http://schemas.microsoft.com/office/drawing/2014/main" id="{DE603A40-7338-4F89-9185-F7C1A18138D2}"/>
              </a:ext>
            </a:extLst>
          </p:cNvPr>
          <p:cNvSpPr/>
          <p:nvPr/>
        </p:nvSpPr>
        <p:spPr>
          <a:xfrm>
            <a:off x="4333611" y="1743068"/>
            <a:ext cx="342380" cy="3377204"/>
          </a:xfrm>
          <a:custGeom>
            <a:avLst/>
            <a:gdLst>
              <a:gd name="connsiteX0" fmla="*/ 0 w 2767913"/>
              <a:gd name="connsiteY0" fmla="*/ 716691 h 716691"/>
              <a:gd name="connsiteX1" fmla="*/ 2759676 w 2767913"/>
              <a:gd name="connsiteY1" fmla="*/ 659027 h 716691"/>
              <a:gd name="connsiteX2" fmla="*/ 2767913 w 2767913"/>
              <a:gd name="connsiteY2" fmla="*/ 321275 h 716691"/>
              <a:gd name="connsiteX3" fmla="*/ 2232454 w 2767913"/>
              <a:gd name="connsiteY3" fmla="*/ 329513 h 716691"/>
              <a:gd name="connsiteX4" fmla="*/ 2232454 w 2767913"/>
              <a:gd name="connsiteY4" fmla="*/ 0 h 716691"/>
              <a:gd name="connsiteX5" fmla="*/ 510746 w 2767913"/>
              <a:gd name="connsiteY5" fmla="*/ 49427 h 716691"/>
              <a:gd name="connsiteX6" fmla="*/ 502508 w 2767913"/>
              <a:gd name="connsiteY6" fmla="*/ 329513 h 716691"/>
              <a:gd name="connsiteX7" fmla="*/ 24713 w 2767913"/>
              <a:gd name="connsiteY7" fmla="*/ 354227 h 716691"/>
              <a:gd name="connsiteX8" fmla="*/ 0 w 2767913"/>
              <a:gd name="connsiteY8" fmla="*/ 716691 h 716691"/>
              <a:gd name="connsiteX0" fmla="*/ 0 w 2767913"/>
              <a:gd name="connsiteY0" fmla="*/ 716691 h 716691"/>
              <a:gd name="connsiteX1" fmla="*/ 2759676 w 2767913"/>
              <a:gd name="connsiteY1" fmla="*/ 659027 h 716691"/>
              <a:gd name="connsiteX2" fmla="*/ 2767913 w 2767913"/>
              <a:gd name="connsiteY2" fmla="*/ 321275 h 716691"/>
              <a:gd name="connsiteX3" fmla="*/ 2232454 w 2767913"/>
              <a:gd name="connsiteY3" fmla="*/ 329513 h 716691"/>
              <a:gd name="connsiteX4" fmla="*/ 2232454 w 2767913"/>
              <a:gd name="connsiteY4" fmla="*/ 0 h 716691"/>
              <a:gd name="connsiteX5" fmla="*/ 510746 w 2767913"/>
              <a:gd name="connsiteY5" fmla="*/ 16476 h 716691"/>
              <a:gd name="connsiteX6" fmla="*/ 502508 w 2767913"/>
              <a:gd name="connsiteY6" fmla="*/ 329513 h 716691"/>
              <a:gd name="connsiteX7" fmla="*/ 24713 w 2767913"/>
              <a:gd name="connsiteY7" fmla="*/ 354227 h 716691"/>
              <a:gd name="connsiteX8" fmla="*/ 0 w 2767913"/>
              <a:gd name="connsiteY8" fmla="*/ 716691 h 716691"/>
              <a:gd name="connsiteX0" fmla="*/ 0 w 2767913"/>
              <a:gd name="connsiteY0" fmla="*/ 716691 h 716691"/>
              <a:gd name="connsiteX1" fmla="*/ 2759676 w 2767913"/>
              <a:gd name="connsiteY1" fmla="*/ 659027 h 716691"/>
              <a:gd name="connsiteX2" fmla="*/ 2767913 w 2767913"/>
              <a:gd name="connsiteY2" fmla="*/ 321275 h 716691"/>
              <a:gd name="connsiteX3" fmla="*/ 2232454 w 2767913"/>
              <a:gd name="connsiteY3" fmla="*/ 329513 h 716691"/>
              <a:gd name="connsiteX4" fmla="*/ 2232454 w 2767913"/>
              <a:gd name="connsiteY4" fmla="*/ 0 h 716691"/>
              <a:gd name="connsiteX5" fmla="*/ 510746 w 2767913"/>
              <a:gd name="connsiteY5" fmla="*/ 16476 h 716691"/>
              <a:gd name="connsiteX6" fmla="*/ 543697 w 2767913"/>
              <a:gd name="connsiteY6" fmla="*/ 354227 h 716691"/>
              <a:gd name="connsiteX7" fmla="*/ 24713 w 2767913"/>
              <a:gd name="connsiteY7" fmla="*/ 354227 h 716691"/>
              <a:gd name="connsiteX8" fmla="*/ 0 w 2767913"/>
              <a:gd name="connsiteY8" fmla="*/ 716691 h 716691"/>
              <a:gd name="connsiteX0" fmla="*/ 0 w 2767913"/>
              <a:gd name="connsiteY0" fmla="*/ 716691 h 716691"/>
              <a:gd name="connsiteX1" fmla="*/ 2759676 w 2767913"/>
              <a:gd name="connsiteY1" fmla="*/ 659027 h 716691"/>
              <a:gd name="connsiteX2" fmla="*/ 2767913 w 2767913"/>
              <a:gd name="connsiteY2" fmla="*/ 321275 h 716691"/>
              <a:gd name="connsiteX3" fmla="*/ 2232454 w 2767913"/>
              <a:gd name="connsiteY3" fmla="*/ 329513 h 716691"/>
              <a:gd name="connsiteX4" fmla="*/ 2232454 w 2767913"/>
              <a:gd name="connsiteY4" fmla="*/ 0 h 716691"/>
              <a:gd name="connsiteX5" fmla="*/ 584887 w 2767913"/>
              <a:gd name="connsiteY5" fmla="*/ 0 h 716691"/>
              <a:gd name="connsiteX6" fmla="*/ 543697 w 2767913"/>
              <a:gd name="connsiteY6" fmla="*/ 354227 h 716691"/>
              <a:gd name="connsiteX7" fmla="*/ 24713 w 2767913"/>
              <a:gd name="connsiteY7" fmla="*/ 354227 h 716691"/>
              <a:gd name="connsiteX8" fmla="*/ 0 w 2767913"/>
              <a:gd name="connsiteY8" fmla="*/ 716691 h 716691"/>
              <a:gd name="connsiteX0" fmla="*/ 0 w 2767913"/>
              <a:gd name="connsiteY0" fmla="*/ 716691 h 716691"/>
              <a:gd name="connsiteX1" fmla="*/ 2759676 w 2767913"/>
              <a:gd name="connsiteY1" fmla="*/ 683740 h 716691"/>
              <a:gd name="connsiteX2" fmla="*/ 2767913 w 2767913"/>
              <a:gd name="connsiteY2" fmla="*/ 321275 h 716691"/>
              <a:gd name="connsiteX3" fmla="*/ 2232454 w 2767913"/>
              <a:gd name="connsiteY3" fmla="*/ 329513 h 716691"/>
              <a:gd name="connsiteX4" fmla="*/ 2232454 w 2767913"/>
              <a:gd name="connsiteY4" fmla="*/ 0 h 716691"/>
              <a:gd name="connsiteX5" fmla="*/ 584887 w 2767913"/>
              <a:gd name="connsiteY5" fmla="*/ 0 h 716691"/>
              <a:gd name="connsiteX6" fmla="*/ 543697 w 2767913"/>
              <a:gd name="connsiteY6" fmla="*/ 354227 h 716691"/>
              <a:gd name="connsiteX7" fmla="*/ 24713 w 2767913"/>
              <a:gd name="connsiteY7" fmla="*/ 354227 h 716691"/>
              <a:gd name="connsiteX8" fmla="*/ 0 w 2767913"/>
              <a:gd name="connsiteY8" fmla="*/ 716691 h 716691"/>
              <a:gd name="connsiteX0" fmla="*/ 0 w 2767913"/>
              <a:gd name="connsiteY0" fmla="*/ 716691 h 733167"/>
              <a:gd name="connsiteX1" fmla="*/ 2751438 w 2767913"/>
              <a:gd name="connsiteY1" fmla="*/ 733167 h 733167"/>
              <a:gd name="connsiteX2" fmla="*/ 2767913 w 2767913"/>
              <a:gd name="connsiteY2" fmla="*/ 321275 h 733167"/>
              <a:gd name="connsiteX3" fmla="*/ 2232454 w 2767913"/>
              <a:gd name="connsiteY3" fmla="*/ 329513 h 733167"/>
              <a:gd name="connsiteX4" fmla="*/ 2232454 w 2767913"/>
              <a:gd name="connsiteY4" fmla="*/ 0 h 733167"/>
              <a:gd name="connsiteX5" fmla="*/ 584887 w 2767913"/>
              <a:gd name="connsiteY5" fmla="*/ 0 h 733167"/>
              <a:gd name="connsiteX6" fmla="*/ 543697 w 2767913"/>
              <a:gd name="connsiteY6" fmla="*/ 354227 h 733167"/>
              <a:gd name="connsiteX7" fmla="*/ 24713 w 2767913"/>
              <a:gd name="connsiteY7" fmla="*/ 354227 h 733167"/>
              <a:gd name="connsiteX8" fmla="*/ 0 w 2767913"/>
              <a:gd name="connsiteY8" fmla="*/ 716691 h 733167"/>
              <a:gd name="connsiteX0" fmla="*/ 0 w 2767913"/>
              <a:gd name="connsiteY0" fmla="*/ 716691 h 716692"/>
              <a:gd name="connsiteX1" fmla="*/ 2759676 w 2767913"/>
              <a:gd name="connsiteY1" fmla="*/ 716692 h 716692"/>
              <a:gd name="connsiteX2" fmla="*/ 2767913 w 2767913"/>
              <a:gd name="connsiteY2" fmla="*/ 321275 h 716692"/>
              <a:gd name="connsiteX3" fmla="*/ 2232454 w 2767913"/>
              <a:gd name="connsiteY3" fmla="*/ 329513 h 716692"/>
              <a:gd name="connsiteX4" fmla="*/ 2232454 w 2767913"/>
              <a:gd name="connsiteY4" fmla="*/ 0 h 716692"/>
              <a:gd name="connsiteX5" fmla="*/ 584887 w 2767913"/>
              <a:gd name="connsiteY5" fmla="*/ 0 h 716692"/>
              <a:gd name="connsiteX6" fmla="*/ 543697 w 2767913"/>
              <a:gd name="connsiteY6" fmla="*/ 354227 h 716692"/>
              <a:gd name="connsiteX7" fmla="*/ 24713 w 2767913"/>
              <a:gd name="connsiteY7" fmla="*/ 354227 h 716692"/>
              <a:gd name="connsiteX8" fmla="*/ 0 w 2767913"/>
              <a:gd name="connsiteY8" fmla="*/ 716691 h 716692"/>
              <a:gd name="connsiteX0" fmla="*/ 0 w 2767913"/>
              <a:gd name="connsiteY0" fmla="*/ 716691 h 716692"/>
              <a:gd name="connsiteX1" fmla="*/ 2759676 w 2767913"/>
              <a:gd name="connsiteY1" fmla="*/ 716692 h 716692"/>
              <a:gd name="connsiteX2" fmla="*/ 2767913 w 2767913"/>
              <a:gd name="connsiteY2" fmla="*/ 321275 h 716692"/>
              <a:gd name="connsiteX3" fmla="*/ 2232454 w 2767913"/>
              <a:gd name="connsiteY3" fmla="*/ 329513 h 716692"/>
              <a:gd name="connsiteX4" fmla="*/ 2232454 w 2767913"/>
              <a:gd name="connsiteY4" fmla="*/ 0 h 716692"/>
              <a:gd name="connsiteX5" fmla="*/ 766119 w 2767913"/>
              <a:gd name="connsiteY5" fmla="*/ 0 h 716692"/>
              <a:gd name="connsiteX6" fmla="*/ 584887 w 2767913"/>
              <a:gd name="connsiteY6" fmla="*/ 0 h 716692"/>
              <a:gd name="connsiteX7" fmla="*/ 543697 w 2767913"/>
              <a:gd name="connsiteY7" fmla="*/ 354227 h 716692"/>
              <a:gd name="connsiteX8" fmla="*/ 24713 w 2767913"/>
              <a:gd name="connsiteY8" fmla="*/ 354227 h 716692"/>
              <a:gd name="connsiteX9" fmla="*/ 0 w 2767913"/>
              <a:gd name="connsiteY9" fmla="*/ 716691 h 716692"/>
              <a:gd name="connsiteX0" fmla="*/ 0 w 2767913"/>
              <a:gd name="connsiteY0" fmla="*/ 716691 h 716692"/>
              <a:gd name="connsiteX1" fmla="*/ 2759676 w 2767913"/>
              <a:gd name="connsiteY1" fmla="*/ 716692 h 716692"/>
              <a:gd name="connsiteX2" fmla="*/ 2767913 w 2767913"/>
              <a:gd name="connsiteY2" fmla="*/ 321275 h 716692"/>
              <a:gd name="connsiteX3" fmla="*/ 2232454 w 2767913"/>
              <a:gd name="connsiteY3" fmla="*/ 329513 h 716692"/>
              <a:gd name="connsiteX4" fmla="*/ 2232454 w 2767913"/>
              <a:gd name="connsiteY4" fmla="*/ 0 h 716692"/>
              <a:gd name="connsiteX5" fmla="*/ 1268627 w 2767913"/>
              <a:gd name="connsiteY5" fmla="*/ 0 h 716692"/>
              <a:gd name="connsiteX6" fmla="*/ 584887 w 2767913"/>
              <a:gd name="connsiteY6" fmla="*/ 0 h 716692"/>
              <a:gd name="connsiteX7" fmla="*/ 543697 w 2767913"/>
              <a:gd name="connsiteY7" fmla="*/ 354227 h 716692"/>
              <a:gd name="connsiteX8" fmla="*/ 24713 w 2767913"/>
              <a:gd name="connsiteY8" fmla="*/ 354227 h 716692"/>
              <a:gd name="connsiteX9" fmla="*/ 0 w 2767913"/>
              <a:gd name="connsiteY9" fmla="*/ 716691 h 716692"/>
              <a:gd name="connsiteX0" fmla="*/ 0 w 2767913"/>
              <a:gd name="connsiteY0" fmla="*/ 716691 h 716692"/>
              <a:gd name="connsiteX1" fmla="*/ 2759676 w 2767913"/>
              <a:gd name="connsiteY1" fmla="*/ 716692 h 716692"/>
              <a:gd name="connsiteX2" fmla="*/ 2767913 w 2767913"/>
              <a:gd name="connsiteY2" fmla="*/ 321275 h 716692"/>
              <a:gd name="connsiteX3" fmla="*/ 2232454 w 2767913"/>
              <a:gd name="connsiteY3" fmla="*/ 329513 h 716692"/>
              <a:gd name="connsiteX4" fmla="*/ 2232454 w 2767913"/>
              <a:gd name="connsiteY4" fmla="*/ 0 h 716692"/>
              <a:gd name="connsiteX5" fmla="*/ 1268627 w 2767913"/>
              <a:gd name="connsiteY5" fmla="*/ 0 h 716692"/>
              <a:gd name="connsiteX6" fmla="*/ 1285103 w 2767913"/>
              <a:gd name="connsiteY6" fmla="*/ 24713 h 716692"/>
              <a:gd name="connsiteX7" fmla="*/ 584887 w 2767913"/>
              <a:gd name="connsiteY7" fmla="*/ 0 h 716692"/>
              <a:gd name="connsiteX8" fmla="*/ 543697 w 2767913"/>
              <a:gd name="connsiteY8" fmla="*/ 354227 h 716692"/>
              <a:gd name="connsiteX9" fmla="*/ 24713 w 2767913"/>
              <a:gd name="connsiteY9" fmla="*/ 354227 h 716692"/>
              <a:gd name="connsiteX10" fmla="*/ 0 w 2767913"/>
              <a:gd name="connsiteY10" fmla="*/ 716691 h 716692"/>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268627 w 2767913"/>
              <a:gd name="connsiteY5" fmla="*/ 2718487 h 3435179"/>
              <a:gd name="connsiteX6" fmla="*/ 1169773 w 2767913"/>
              <a:gd name="connsiteY6" fmla="*/ 0 h 3435179"/>
              <a:gd name="connsiteX7" fmla="*/ 584887 w 2767913"/>
              <a:gd name="connsiteY7" fmla="*/ 2718487 h 3435179"/>
              <a:gd name="connsiteX8" fmla="*/ 543697 w 2767913"/>
              <a:gd name="connsiteY8" fmla="*/ 3072714 h 3435179"/>
              <a:gd name="connsiteX9" fmla="*/ 24713 w 2767913"/>
              <a:gd name="connsiteY9" fmla="*/ 3072714 h 3435179"/>
              <a:gd name="connsiteX10" fmla="*/ 0 w 2767913"/>
              <a:gd name="connsiteY10"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268627 w 2767913"/>
              <a:gd name="connsiteY5" fmla="*/ 2718487 h 3435179"/>
              <a:gd name="connsiteX6" fmla="*/ 1268627 w 2767913"/>
              <a:gd name="connsiteY6" fmla="*/ 2734963 h 3435179"/>
              <a:gd name="connsiteX7" fmla="*/ 1169773 w 2767913"/>
              <a:gd name="connsiteY7" fmla="*/ 0 h 3435179"/>
              <a:gd name="connsiteX8" fmla="*/ 584887 w 2767913"/>
              <a:gd name="connsiteY8" fmla="*/ 2718487 h 3435179"/>
              <a:gd name="connsiteX9" fmla="*/ 543697 w 2767913"/>
              <a:gd name="connsiteY9" fmla="*/ 3072714 h 3435179"/>
              <a:gd name="connsiteX10" fmla="*/ 24713 w 2767913"/>
              <a:gd name="connsiteY10" fmla="*/ 3072714 h 3435179"/>
              <a:gd name="connsiteX11" fmla="*/ 0 w 2767913"/>
              <a:gd name="connsiteY11"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268627 w 2767913"/>
              <a:gd name="connsiteY5" fmla="*/ 2718487 h 3435179"/>
              <a:gd name="connsiteX6" fmla="*/ 1474573 w 2767913"/>
              <a:gd name="connsiteY6" fmla="*/ 2430163 h 3435179"/>
              <a:gd name="connsiteX7" fmla="*/ 1169773 w 2767913"/>
              <a:gd name="connsiteY7" fmla="*/ 0 h 3435179"/>
              <a:gd name="connsiteX8" fmla="*/ 584887 w 2767913"/>
              <a:gd name="connsiteY8" fmla="*/ 2718487 h 3435179"/>
              <a:gd name="connsiteX9" fmla="*/ 543697 w 2767913"/>
              <a:gd name="connsiteY9" fmla="*/ 3072714 h 3435179"/>
              <a:gd name="connsiteX10" fmla="*/ 24713 w 2767913"/>
              <a:gd name="connsiteY10" fmla="*/ 3072714 h 3435179"/>
              <a:gd name="connsiteX11" fmla="*/ 0 w 2767913"/>
              <a:gd name="connsiteY11"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482811 w 2767913"/>
              <a:gd name="connsiteY5" fmla="*/ 2718487 h 3435179"/>
              <a:gd name="connsiteX6" fmla="*/ 1474573 w 2767913"/>
              <a:gd name="connsiteY6" fmla="*/ 2430163 h 3435179"/>
              <a:gd name="connsiteX7" fmla="*/ 1169773 w 2767913"/>
              <a:gd name="connsiteY7" fmla="*/ 0 h 3435179"/>
              <a:gd name="connsiteX8" fmla="*/ 584887 w 2767913"/>
              <a:gd name="connsiteY8" fmla="*/ 2718487 h 3435179"/>
              <a:gd name="connsiteX9" fmla="*/ 543697 w 2767913"/>
              <a:gd name="connsiteY9" fmla="*/ 3072714 h 3435179"/>
              <a:gd name="connsiteX10" fmla="*/ 24713 w 2767913"/>
              <a:gd name="connsiteY10" fmla="*/ 3072714 h 3435179"/>
              <a:gd name="connsiteX11" fmla="*/ 0 w 2767913"/>
              <a:gd name="connsiteY11"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482811 w 2767913"/>
              <a:gd name="connsiteY5" fmla="*/ 2718487 h 3435179"/>
              <a:gd name="connsiteX6" fmla="*/ 1342767 w 2767913"/>
              <a:gd name="connsiteY6" fmla="*/ 24714 h 3435179"/>
              <a:gd name="connsiteX7" fmla="*/ 1169773 w 2767913"/>
              <a:gd name="connsiteY7" fmla="*/ 0 h 3435179"/>
              <a:gd name="connsiteX8" fmla="*/ 584887 w 2767913"/>
              <a:gd name="connsiteY8" fmla="*/ 2718487 h 3435179"/>
              <a:gd name="connsiteX9" fmla="*/ 543697 w 2767913"/>
              <a:gd name="connsiteY9" fmla="*/ 3072714 h 3435179"/>
              <a:gd name="connsiteX10" fmla="*/ 24713 w 2767913"/>
              <a:gd name="connsiteY10" fmla="*/ 3072714 h 3435179"/>
              <a:gd name="connsiteX11" fmla="*/ 0 w 2767913"/>
              <a:gd name="connsiteY11"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482811 w 2767913"/>
              <a:gd name="connsiteY5" fmla="*/ 2718487 h 3435179"/>
              <a:gd name="connsiteX6" fmla="*/ 1342767 w 2767913"/>
              <a:gd name="connsiteY6" fmla="*/ 24714 h 3435179"/>
              <a:gd name="connsiteX7" fmla="*/ 1169773 w 2767913"/>
              <a:gd name="connsiteY7" fmla="*/ 0 h 3435179"/>
              <a:gd name="connsiteX8" fmla="*/ 584887 w 2767913"/>
              <a:gd name="connsiteY8" fmla="*/ 2718487 h 3435179"/>
              <a:gd name="connsiteX9" fmla="*/ 568411 w 2767913"/>
              <a:gd name="connsiteY9" fmla="*/ 2718488 h 3435179"/>
              <a:gd name="connsiteX10" fmla="*/ 543697 w 2767913"/>
              <a:gd name="connsiteY10" fmla="*/ 3072714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482811 w 2767913"/>
              <a:gd name="connsiteY5" fmla="*/ 2718487 h 3435179"/>
              <a:gd name="connsiteX6" fmla="*/ 1342767 w 2767913"/>
              <a:gd name="connsiteY6" fmla="*/ 24714 h 3435179"/>
              <a:gd name="connsiteX7" fmla="*/ 1169773 w 2767913"/>
              <a:gd name="connsiteY7" fmla="*/ 0 h 3435179"/>
              <a:gd name="connsiteX8" fmla="*/ 584887 w 2767913"/>
              <a:gd name="connsiteY8" fmla="*/ 2718487 h 3435179"/>
              <a:gd name="connsiteX9" fmla="*/ 1103870 w 2767913"/>
              <a:gd name="connsiteY9" fmla="*/ 2743202 h 3435179"/>
              <a:gd name="connsiteX10" fmla="*/ 543697 w 2767913"/>
              <a:gd name="connsiteY10" fmla="*/ 3072714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482811 w 2767913"/>
              <a:gd name="connsiteY5" fmla="*/ 2718487 h 3435179"/>
              <a:gd name="connsiteX6" fmla="*/ 1342767 w 2767913"/>
              <a:gd name="connsiteY6" fmla="*/ 24714 h 3435179"/>
              <a:gd name="connsiteX7" fmla="*/ 1169773 w 2767913"/>
              <a:gd name="connsiteY7" fmla="*/ 0 h 3435179"/>
              <a:gd name="connsiteX8" fmla="*/ 1095633 w 2767913"/>
              <a:gd name="connsiteY8" fmla="*/ 2496066 h 3435179"/>
              <a:gd name="connsiteX9" fmla="*/ 1103870 w 2767913"/>
              <a:gd name="connsiteY9" fmla="*/ 2743202 h 3435179"/>
              <a:gd name="connsiteX10" fmla="*/ 543697 w 2767913"/>
              <a:gd name="connsiteY10" fmla="*/ 3072714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482811 w 2767913"/>
              <a:gd name="connsiteY5" fmla="*/ 2718487 h 3435179"/>
              <a:gd name="connsiteX6" fmla="*/ 1342767 w 2767913"/>
              <a:gd name="connsiteY6" fmla="*/ 24714 h 3435179"/>
              <a:gd name="connsiteX7" fmla="*/ 1169773 w 2767913"/>
              <a:gd name="connsiteY7" fmla="*/ 0 h 3435179"/>
              <a:gd name="connsiteX8" fmla="*/ 1095633 w 2767913"/>
              <a:gd name="connsiteY8" fmla="*/ 2496066 h 3435179"/>
              <a:gd name="connsiteX9" fmla="*/ 535459 w 2767913"/>
              <a:gd name="connsiteY9" fmla="*/ 2792629 h 3435179"/>
              <a:gd name="connsiteX10" fmla="*/ 543697 w 2767913"/>
              <a:gd name="connsiteY10" fmla="*/ 3072714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482811 w 2767913"/>
              <a:gd name="connsiteY5" fmla="*/ 2718487 h 3435179"/>
              <a:gd name="connsiteX6" fmla="*/ 1342767 w 2767913"/>
              <a:gd name="connsiteY6" fmla="*/ 24714 h 3435179"/>
              <a:gd name="connsiteX7" fmla="*/ 1169773 w 2767913"/>
              <a:gd name="connsiteY7" fmla="*/ 0 h 3435179"/>
              <a:gd name="connsiteX8" fmla="*/ 1194487 w 2767913"/>
              <a:gd name="connsiteY8" fmla="*/ 2759677 h 3435179"/>
              <a:gd name="connsiteX9" fmla="*/ 535459 w 2767913"/>
              <a:gd name="connsiteY9" fmla="*/ 2792629 h 3435179"/>
              <a:gd name="connsiteX10" fmla="*/ 543697 w 2767913"/>
              <a:gd name="connsiteY10" fmla="*/ 3072714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482811 w 2767913"/>
              <a:gd name="connsiteY5" fmla="*/ 2718487 h 3435179"/>
              <a:gd name="connsiteX6" fmla="*/ 1408670 w 2767913"/>
              <a:gd name="connsiteY6" fmla="*/ 0 h 3435179"/>
              <a:gd name="connsiteX7" fmla="*/ 1169773 w 2767913"/>
              <a:gd name="connsiteY7" fmla="*/ 0 h 3435179"/>
              <a:gd name="connsiteX8" fmla="*/ 1194487 w 2767913"/>
              <a:gd name="connsiteY8" fmla="*/ 2759677 h 3435179"/>
              <a:gd name="connsiteX9" fmla="*/ 535459 w 2767913"/>
              <a:gd name="connsiteY9" fmla="*/ 2792629 h 3435179"/>
              <a:gd name="connsiteX10" fmla="*/ 543697 w 2767913"/>
              <a:gd name="connsiteY10" fmla="*/ 3072714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482811 w 2767913"/>
              <a:gd name="connsiteY5" fmla="*/ 2718487 h 3435179"/>
              <a:gd name="connsiteX6" fmla="*/ 1408670 w 2767913"/>
              <a:gd name="connsiteY6" fmla="*/ 0 h 3435179"/>
              <a:gd name="connsiteX7" fmla="*/ 1169773 w 2767913"/>
              <a:gd name="connsiteY7" fmla="*/ 0 h 3435179"/>
              <a:gd name="connsiteX8" fmla="*/ 1194487 w 2767913"/>
              <a:gd name="connsiteY8" fmla="*/ 2759677 h 3435179"/>
              <a:gd name="connsiteX9" fmla="*/ 535459 w 2767913"/>
              <a:gd name="connsiteY9" fmla="*/ 2792629 h 3435179"/>
              <a:gd name="connsiteX10" fmla="*/ 543697 w 2767913"/>
              <a:gd name="connsiteY10" fmla="*/ 3089189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482811 w 2767913"/>
              <a:gd name="connsiteY5" fmla="*/ 2718487 h 3435179"/>
              <a:gd name="connsiteX6" fmla="*/ 1408670 w 2767913"/>
              <a:gd name="connsiteY6" fmla="*/ 0 h 3435179"/>
              <a:gd name="connsiteX7" fmla="*/ 1169773 w 2767913"/>
              <a:gd name="connsiteY7" fmla="*/ 0 h 3435179"/>
              <a:gd name="connsiteX8" fmla="*/ 1194487 w 2767913"/>
              <a:gd name="connsiteY8" fmla="*/ 2759677 h 3435179"/>
              <a:gd name="connsiteX9" fmla="*/ 535459 w 2767913"/>
              <a:gd name="connsiteY9" fmla="*/ 2759678 h 3435179"/>
              <a:gd name="connsiteX10" fmla="*/ 543697 w 2767913"/>
              <a:gd name="connsiteY10" fmla="*/ 3089189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482811 w 2767913"/>
              <a:gd name="connsiteY5" fmla="*/ 2734963 h 3435179"/>
              <a:gd name="connsiteX6" fmla="*/ 1408670 w 2767913"/>
              <a:gd name="connsiteY6" fmla="*/ 0 h 3435179"/>
              <a:gd name="connsiteX7" fmla="*/ 1169773 w 2767913"/>
              <a:gd name="connsiteY7" fmla="*/ 0 h 3435179"/>
              <a:gd name="connsiteX8" fmla="*/ 1194487 w 2767913"/>
              <a:gd name="connsiteY8" fmla="*/ 2759677 h 3435179"/>
              <a:gd name="connsiteX9" fmla="*/ 535459 w 2767913"/>
              <a:gd name="connsiteY9" fmla="*/ 2759678 h 3435179"/>
              <a:gd name="connsiteX10" fmla="*/ 543697 w 2767913"/>
              <a:gd name="connsiteY10" fmla="*/ 3089189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50239 h 3435179"/>
              <a:gd name="connsiteX5" fmla="*/ 1482811 w 2767913"/>
              <a:gd name="connsiteY5" fmla="*/ 2734963 h 3435179"/>
              <a:gd name="connsiteX6" fmla="*/ 1408670 w 2767913"/>
              <a:gd name="connsiteY6" fmla="*/ 0 h 3435179"/>
              <a:gd name="connsiteX7" fmla="*/ 1169773 w 2767913"/>
              <a:gd name="connsiteY7" fmla="*/ 0 h 3435179"/>
              <a:gd name="connsiteX8" fmla="*/ 1194487 w 2767913"/>
              <a:gd name="connsiteY8" fmla="*/ 2759677 h 3435179"/>
              <a:gd name="connsiteX9" fmla="*/ 535459 w 2767913"/>
              <a:gd name="connsiteY9" fmla="*/ 2759678 h 3435179"/>
              <a:gd name="connsiteX10" fmla="*/ 543697 w 2767913"/>
              <a:gd name="connsiteY10" fmla="*/ 3089189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50239 h 3435179"/>
              <a:gd name="connsiteX5" fmla="*/ 1482811 w 2767913"/>
              <a:gd name="connsiteY5" fmla="*/ 2754015 h 3435179"/>
              <a:gd name="connsiteX6" fmla="*/ 1408670 w 2767913"/>
              <a:gd name="connsiteY6" fmla="*/ 0 h 3435179"/>
              <a:gd name="connsiteX7" fmla="*/ 1169773 w 2767913"/>
              <a:gd name="connsiteY7" fmla="*/ 0 h 3435179"/>
              <a:gd name="connsiteX8" fmla="*/ 1194487 w 2767913"/>
              <a:gd name="connsiteY8" fmla="*/ 2759677 h 3435179"/>
              <a:gd name="connsiteX9" fmla="*/ 535459 w 2767913"/>
              <a:gd name="connsiteY9" fmla="*/ 2759678 h 3435179"/>
              <a:gd name="connsiteX10" fmla="*/ 543697 w 2767913"/>
              <a:gd name="connsiteY10" fmla="*/ 3089189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50239 h 3435179"/>
              <a:gd name="connsiteX5" fmla="*/ 1482811 w 2767913"/>
              <a:gd name="connsiteY5" fmla="*/ 2754015 h 3435179"/>
              <a:gd name="connsiteX6" fmla="*/ 1408670 w 2767913"/>
              <a:gd name="connsiteY6" fmla="*/ 0 h 3435179"/>
              <a:gd name="connsiteX7" fmla="*/ 1169773 w 2767913"/>
              <a:gd name="connsiteY7" fmla="*/ 0 h 3435179"/>
              <a:gd name="connsiteX8" fmla="*/ 1194487 w 2767913"/>
              <a:gd name="connsiteY8" fmla="*/ 2759677 h 3435179"/>
              <a:gd name="connsiteX9" fmla="*/ 535459 w 2767913"/>
              <a:gd name="connsiteY9" fmla="*/ 2759678 h 3435179"/>
              <a:gd name="connsiteX10" fmla="*/ 543697 w 2767913"/>
              <a:gd name="connsiteY10" fmla="*/ 3082839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50239 h 3435179"/>
              <a:gd name="connsiteX5" fmla="*/ 1482811 w 2767913"/>
              <a:gd name="connsiteY5" fmla="*/ 2754015 h 3435179"/>
              <a:gd name="connsiteX6" fmla="*/ 1408670 w 2767913"/>
              <a:gd name="connsiteY6" fmla="*/ 0 h 3435179"/>
              <a:gd name="connsiteX7" fmla="*/ 1169773 w 2767913"/>
              <a:gd name="connsiteY7" fmla="*/ 0 h 3435179"/>
              <a:gd name="connsiteX8" fmla="*/ 1194487 w 2767913"/>
              <a:gd name="connsiteY8" fmla="*/ 2759677 h 3435179"/>
              <a:gd name="connsiteX9" fmla="*/ 535459 w 2767913"/>
              <a:gd name="connsiteY9" fmla="*/ 2759678 h 3435179"/>
              <a:gd name="connsiteX10" fmla="*/ 543697 w 2767913"/>
              <a:gd name="connsiteY10" fmla="*/ 3070139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52463 h 3435179"/>
              <a:gd name="connsiteX3" fmla="*/ 2232454 w 2767913"/>
              <a:gd name="connsiteY3" fmla="*/ 3048000 h 3435179"/>
              <a:gd name="connsiteX4" fmla="*/ 2232454 w 2767913"/>
              <a:gd name="connsiteY4" fmla="*/ 2750239 h 3435179"/>
              <a:gd name="connsiteX5" fmla="*/ 1482811 w 2767913"/>
              <a:gd name="connsiteY5" fmla="*/ 2754015 h 3435179"/>
              <a:gd name="connsiteX6" fmla="*/ 1408670 w 2767913"/>
              <a:gd name="connsiteY6" fmla="*/ 0 h 3435179"/>
              <a:gd name="connsiteX7" fmla="*/ 1169773 w 2767913"/>
              <a:gd name="connsiteY7" fmla="*/ 0 h 3435179"/>
              <a:gd name="connsiteX8" fmla="*/ 1194487 w 2767913"/>
              <a:gd name="connsiteY8" fmla="*/ 2759677 h 3435179"/>
              <a:gd name="connsiteX9" fmla="*/ 535459 w 2767913"/>
              <a:gd name="connsiteY9" fmla="*/ 2759678 h 3435179"/>
              <a:gd name="connsiteX10" fmla="*/ 543697 w 2767913"/>
              <a:gd name="connsiteY10" fmla="*/ 3070139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52463 h 3435179"/>
              <a:gd name="connsiteX3" fmla="*/ 2232454 w 2767913"/>
              <a:gd name="connsiteY3" fmla="*/ 3067051 h 3435179"/>
              <a:gd name="connsiteX4" fmla="*/ 2232454 w 2767913"/>
              <a:gd name="connsiteY4" fmla="*/ 2750239 h 3435179"/>
              <a:gd name="connsiteX5" fmla="*/ 1482811 w 2767913"/>
              <a:gd name="connsiteY5" fmla="*/ 2754015 h 3435179"/>
              <a:gd name="connsiteX6" fmla="*/ 1408670 w 2767913"/>
              <a:gd name="connsiteY6" fmla="*/ 0 h 3435179"/>
              <a:gd name="connsiteX7" fmla="*/ 1169773 w 2767913"/>
              <a:gd name="connsiteY7" fmla="*/ 0 h 3435179"/>
              <a:gd name="connsiteX8" fmla="*/ 1194487 w 2767913"/>
              <a:gd name="connsiteY8" fmla="*/ 2759677 h 3435179"/>
              <a:gd name="connsiteX9" fmla="*/ 535459 w 2767913"/>
              <a:gd name="connsiteY9" fmla="*/ 2759678 h 3435179"/>
              <a:gd name="connsiteX10" fmla="*/ 543697 w 2767913"/>
              <a:gd name="connsiteY10" fmla="*/ 3070139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65164 h 3435179"/>
              <a:gd name="connsiteX3" fmla="*/ 2232454 w 2767913"/>
              <a:gd name="connsiteY3" fmla="*/ 3067051 h 3435179"/>
              <a:gd name="connsiteX4" fmla="*/ 2232454 w 2767913"/>
              <a:gd name="connsiteY4" fmla="*/ 2750239 h 3435179"/>
              <a:gd name="connsiteX5" fmla="*/ 1482811 w 2767913"/>
              <a:gd name="connsiteY5" fmla="*/ 2754015 h 3435179"/>
              <a:gd name="connsiteX6" fmla="*/ 1408670 w 2767913"/>
              <a:gd name="connsiteY6" fmla="*/ 0 h 3435179"/>
              <a:gd name="connsiteX7" fmla="*/ 1169773 w 2767913"/>
              <a:gd name="connsiteY7" fmla="*/ 0 h 3435179"/>
              <a:gd name="connsiteX8" fmla="*/ 1194487 w 2767913"/>
              <a:gd name="connsiteY8" fmla="*/ 2759677 h 3435179"/>
              <a:gd name="connsiteX9" fmla="*/ 535459 w 2767913"/>
              <a:gd name="connsiteY9" fmla="*/ 2759678 h 3435179"/>
              <a:gd name="connsiteX10" fmla="*/ 543697 w 2767913"/>
              <a:gd name="connsiteY10" fmla="*/ 3070139 h 3435179"/>
              <a:gd name="connsiteX11" fmla="*/ 24713 w 2767913"/>
              <a:gd name="connsiteY11" fmla="*/ 3072714 h 3435179"/>
              <a:gd name="connsiteX12" fmla="*/ 0 w 2767913"/>
              <a:gd name="connsiteY12" fmla="*/ 3435178 h 3435179"/>
              <a:gd name="connsiteX0" fmla="*/ 883400 w 3651313"/>
              <a:gd name="connsiteY0" fmla="*/ 3435178 h 3435179"/>
              <a:gd name="connsiteX1" fmla="*/ 3643076 w 3651313"/>
              <a:gd name="connsiteY1" fmla="*/ 3435179 h 3435179"/>
              <a:gd name="connsiteX2" fmla="*/ 3651313 w 3651313"/>
              <a:gd name="connsiteY2" fmla="*/ 3065164 h 3435179"/>
              <a:gd name="connsiteX3" fmla="*/ 3115854 w 3651313"/>
              <a:gd name="connsiteY3" fmla="*/ 3067051 h 3435179"/>
              <a:gd name="connsiteX4" fmla="*/ 3115854 w 3651313"/>
              <a:gd name="connsiteY4" fmla="*/ 2750239 h 3435179"/>
              <a:gd name="connsiteX5" fmla="*/ 2366211 w 3651313"/>
              <a:gd name="connsiteY5" fmla="*/ 2754015 h 3435179"/>
              <a:gd name="connsiteX6" fmla="*/ 2292070 w 3651313"/>
              <a:gd name="connsiteY6" fmla="*/ 0 h 3435179"/>
              <a:gd name="connsiteX7" fmla="*/ 2053173 w 3651313"/>
              <a:gd name="connsiteY7" fmla="*/ 0 h 3435179"/>
              <a:gd name="connsiteX8" fmla="*/ 2077887 w 3651313"/>
              <a:gd name="connsiteY8" fmla="*/ 2759677 h 3435179"/>
              <a:gd name="connsiteX9" fmla="*/ 1418859 w 3651313"/>
              <a:gd name="connsiteY9" fmla="*/ 2759678 h 3435179"/>
              <a:gd name="connsiteX10" fmla="*/ 1427097 w 3651313"/>
              <a:gd name="connsiteY10" fmla="*/ 3070139 h 3435179"/>
              <a:gd name="connsiteX11" fmla="*/ 0 w 3651313"/>
              <a:gd name="connsiteY11" fmla="*/ 3034611 h 3435179"/>
              <a:gd name="connsiteX12" fmla="*/ 883400 w 3651313"/>
              <a:gd name="connsiteY12" fmla="*/ 3435178 h 3435179"/>
              <a:gd name="connsiteX0" fmla="*/ 0 w 3655069"/>
              <a:gd name="connsiteY0" fmla="*/ 3447879 h 3447879"/>
              <a:gd name="connsiteX1" fmla="*/ 3646832 w 3655069"/>
              <a:gd name="connsiteY1" fmla="*/ 3435179 h 3447879"/>
              <a:gd name="connsiteX2" fmla="*/ 3655069 w 3655069"/>
              <a:gd name="connsiteY2" fmla="*/ 3065164 h 3447879"/>
              <a:gd name="connsiteX3" fmla="*/ 3119610 w 3655069"/>
              <a:gd name="connsiteY3" fmla="*/ 3067051 h 3447879"/>
              <a:gd name="connsiteX4" fmla="*/ 3119610 w 3655069"/>
              <a:gd name="connsiteY4" fmla="*/ 2750239 h 3447879"/>
              <a:gd name="connsiteX5" fmla="*/ 2369967 w 3655069"/>
              <a:gd name="connsiteY5" fmla="*/ 2754015 h 3447879"/>
              <a:gd name="connsiteX6" fmla="*/ 2295826 w 3655069"/>
              <a:gd name="connsiteY6" fmla="*/ 0 h 3447879"/>
              <a:gd name="connsiteX7" fmla="*/ 2056929 w 3655069"/>
              <a:gd name="connsiteY7" fmla="*/ 0 h 3447879"/>
              <a:gd name="connsiteX8" fmla="*/ 2081643 w 3655069"/>
              <a:gd name="connsiteY8" fmla="*/ 2759677 h 3447879"/>
              <a:gd name="connsiteX9" fmla="*/ 1422615 w 3655069"/>
              <a:gd name="connsiteY9" fmla="*/ 2759678 h 3447879"/>
              <a:gd name="connsiteX10" fmla="*/ 1430853 w 3655069"/>
              <a:gd name="connsiteY10" fmla="*/ 3070139 h 3447879"/>
              <a:gd name="connsiteX11" fmla="*/ 3756 w 3655069"/>
              <a:gd name="connsiteY11" fmla="*/ 3034611 h 3447879"/>
              <a:gd name="connsiteX12" fmla="*/ 0 w 3655069"/>
              <a:gd name="connsiteY12" fmla="*/ 3447879 h 3447879"/>
              <a:gd name="connsiteX0" fmla="*/ 0 w 4521270"/>
              <a:gd name="connsiteY0" fmla="*/ 3447879 h 3447879"/>
              <a:gd name="connsiteX1" fmla="*/ 3646832 w 4521270"/>
              <a:gd name="connsiteY1" fmla="*/ 3435179 h 3447879"/>
              <a:gd name="connsiteX2" fmla="*/ 4521270 w 4521270"/>
              <a:gd name="connsiteY2" fmla="*/ 3077865 h 3447879"/>
              <a:gd name="connsiteX3" fmla="*/ 3119610 w 4521270"/>
              <a:gd name="connsiteY3" fmla="*/ 3067051 h 3447879"/>
              <a:gd name="connsiteX4" fmla="*/ 3119610 w 4521270"/>
              <a:gd name="connsiteY4" fmla="*/ 2750239 h 3447879"/>
              <a:gd name="connsiteX5" fmla="*/ 2369967 w 4521270"/>
              <a:gd name="connsiteY5" fmla="*/ 2754015 h 3447879"/>
              <a:gd name="connsiteX6" fmla="*/ 2295826 w 4521270"/>
              <a:gd name="connsiteY6" fmla="*/ 0 h 3447879"/>
              <a:gd name="connsiteX7" fmla="*/ 2056929 w 4521270"/>
              <a:gd name="connsiteY7" fmla="*/ 0 h 3447879"/>
              <a:gd name="connsiteX8" fmla="*/ 2081643 w 4521270"/>
              <a:gd name="connsiteY8" fmla="*/ 2759677 h 3447879"/>
              <a:gd name="connsiteX9" fmla="*/ 1422615 w 4521270"/>
              <a:gd name="connsiteY9" fmla="*/ 2759678 h 3447879"/>
              <a:gd name="connsiteX10" fmla="*/ 1430853 w 4521270"/>
              <a:gd name="connsiteY10" fmla="*/ 3070139 h 3447879"/>
              <a:gd name="connsiteX11" fmla="*/ 3756 w 4521270"/>
              <a:gd name="connsiteY11" fmla="*/ 3034611 h 3447879"/>
              <a:gd name="connsiteX12" fmla="*/ 0 w 4521270"/>
              <a:gd name="connsiteY12" fmla="*/ 3447879 h 3447879"/>
              <a:gd name="connsiteX0" fmla="*/ 0 w 4521270"/>
              <a:gd name="connsiteY0" fmla="*/ 3447879 h 3447879"/>
              <a:gd name="connsiteX1" fmla="*/ 4506046 w 4521270"/>
              <a:gd name="connsiteY1" fmla="*/ 3435179 h 3447879"/>
              <a:gd name="connsiteX2" fmla="*/ 4521270 w 4521270"/>
              <a:gd name="connsiteY2" fmla="*/ 3077865 h 3447879"/>
              <a:gd name="connsiteX3" fmla="*/ 3119610 w 4521270"/>
              <a:gd name="connsiteY3" fmla="*/ 3067051 h 3447879"/>
              <a:gd name="connsiteX4" fmla="*/ 3119610 w 4521270"/>
              <a:gd name="connsiteY4" fmla="*/ 2750239 h 3447879"/>
              <a:gd name="connsiteX5" fmla="*/ 2369967 w 4521270"/>
              <a:gd name="connsiteY5" fmla="*/ 2754015 h 3447879"/>
              <a:gd name="connsiteX6" fmla="*/ 2295826 w 4521270"/>
              <a:gd name="connsiteY6" fmla="*/ 0 h 3447879"/>
              <a:gd name="connsiteX7" fmla="*/ 2056929 w 4521270"/>
              <a:gd name="connsiteY7" fmla="*/ 0 h 3447879"/>
              <a:gd name="connsiteX8" fmla="*/ 2081643 w 4521270"/>
              <a:gd name="connsiteY8" fmla="*/ 2759677 h 3447879"/>
              <a:gd name="connsiteX9" fmla="*/ 1422615 w 4521270"/>
              <a:gd name="connsiteY9" fmla="*/ 2759678 h 3447879"/>
              <a:gd name="connsiteX10" fmla="*/ 1430853 w 4521270"/>
              <a:gd name="connsiteY10" fmla="*/ 3070139 h 3447879"/>
              <a:gd name="connsiteX11" fmla="*/ 3756 w 4521270"/>
              <a:gd name="connsiteY11" fmla="*/ 3034611 h 3447879"/>
              <a:gd name="connsiteX12" fmla="*/ 0 w 4521270"/>
              <a:gd name="connsiteY12" fmla="*/ 3447879 h 3447879"/>
              <a:gd name="connsiteX0" fmla="*/ 0 w 4521270"/>
              <a:gd name="connsiteY0" fmla="*/ 3447879 h 3447879"/>
              <a:gd name="connsiteX1" fmla="*/ 4450162 w 4521270"/>
              <a:gd name="connsiteY1" fmla="*/ 3428829 h 3447879"/>
              <a:gd name="connsiteX2" fmla="*/ 4521270 w 4521270"/>
              <a:gd name="connsiteY2" fmla="*/ 3077865 h 3447879"/>
              <a:gd name="connsiteX3" fmla="*/ 3119610 w 4521270"/>
              <a:gd name="connsiteY3" fmla="*/ 3067051 h 3447879"/>
              <a:gd name="connsiteX4" fmla="*/ 3119610 w 4521270"/>
              <a:gd name="connsiteY4" fmla="*/ 2750239 h 3447879"/>
              <a:gd name="connsiteX5" fmla="*/ 2369967 w 4521270"/>
              <a:gd name="connsiteY5" fmla="*/ 2754015 h 3447879"/>
              <a:gd name="connsiteX6" fmla="*/ 2295826 w 4521270"/>
              <a:gd name="connsiteY6" fmla="*/ 0 h 3447879"/>
              <a:gd name="connsiteX7" fmla="*/ 2056929 w 4521270"/>
              <a:gd name="connsiteY7" fmla="*/ 0 h 3447879"/>
              <a:gd name="connsiteX8" fmla="*/ 2081643 w 4521270"/>
              <a:gd name="connsiteY8" fmla="*/ 2759677 h 3447879"/>
              <a:gd name="connsiteX9" fmla="*/ 1422615 w 4521270"/>
              <a:gd name="connsiteY9" fmla="*/ 2759678 h 3447879"/>
              <a:gd name="connsiteX10" fmla="*/ 1430853 w 4521270"/>
              <a:gd name="connsiteY10" fmla="*/ 3070139 h 3447879"/>
              <a:gd name="connsiteX11" fmla="*/ 3756 w 4521270"/>
              <a:gd name="connsiteY11" fmla="*/ 3034611 h 3447879"/>
              <a:gd name="connsiteX12" fmla="*/ 0 w 4521270"/>
              <a:gd name="connsiteY12" fmla="*/ 3447879 h 3447879"/>
              <a:gd name="connsiteX0" fmla="*/ 0 w 4451415"/>
              <a:gd name="connsiteY0" fmla="*/ 3447879 h 3447879"/>
              <a:gd name="connsiteX1" fmla="*/ 4450162 w 4451415"/>
              <a:gd name="connsiteY1" fmla="*/ 3428829 h 3447879"/>
              <a:gd name="connsiteX2" fmla="*/ 4451415 w 4451415"/>
              <a:gd name="connsiteY2" fmla="*/ 3065164 h 3447879"/>
              <a:gd name="connsiteX3" fmla="*/ 3119610 w 4451415"/>
              <a:gd name="connsiteY3" fmla="*/ 3067051 h 3447879"/>
              <a:gd name="connsiteX4" fmla="*/ 3119610 w 4451415"/>
              <a:gd name="connsiteY4" fmla="*/ 2750239 h 3447879"/>
              <a:gd name="connsiteX5" fmla="*/ 2369967 w 4451415"/>
              <a:gd name="connsiteY5" fmla="*/ 2754015 h 3447879"/>
              <a:gd name="connsiteX6" fmla="*/ 2295826 w 4451415"/>
              <a:gd name="connsiteY6" fmla="*/ 0 h 3447879"/>
              <a:gd name="connsiteX7" fmla="*/ 2056929 w 4451415"/>
              <a:gd name="connsiteY7" fmla="*/ 0 h 3447879"/>
              <a:gd name="connsiteX8" fmla="*/ 2081643 w 4451415"/>
              <a:gd name="connsiteY8" fmla="*/ 2759677 h 3447879"/>
              <a:gd name="connsiteX9" fmla="*/ 1422615 w 4451415"/>
              <a:gd name="connsiteY9" fmla="*/ 2759678 h 3447879"/>
              <a:gd name="connsiteX10" fmla="*/ 1430853 w 4451415"/>
              <a:gd name="connsiteY10" fmla="*/ 3070139 h 3447879"/>
              <a:gd name="connsiteX11" fmla="*/ 3756 w 4451415"/>
              <a:gd name="connsiteY11" fmla="*/ 3034611 h 3447879"/>
              <a:gd name="connsiteX12" fmla="*/ 0 w 4451415"/>
              <a:gd name="connsiteY12" fmla="*/ 3447879 h 3447879"/>
              <a:gd name="connsiteX0" fmla="*/ 0 w 4451415"/>
              <a:gd name="connsiteY0" fmla="*/ 3447879 h 3447879"/>
              <a:gd name="connsiteX1" fmla="*/ 4451415 w 4451415"/>
              <a:gd name="connsiteY1" fmla="*/ 3065164 h 3447879"/>
              <a:gd name="connsiteX2" fmla="*/ 3119610 w 4451415"/>
              <a:gd name="connsiteY2" fmla="*/ 3067051 h 3447879"/>
              <a:gd name="connsiteX3" fmla="*/ 3119610 w 4451415"/>
              <a:gd name="connsiteY3" fmla="*/ 2750239 h 3447879"/>
              <a:gd name="connsiteX4" fmla="*/ 2369967 w 4451415"/>
              <a:gd name="connsiteY4" fmla="*/ 2754015 h 3447879"/>
              <a:gd name="connsiteX5" fmla="*/ 2295826 w 4451415"/>
              <a:gd name="connsiteY5" fmla="*/ 0 h 3447879"/>
              <a:gd name="connsiteX6" fmla="*/ 2056929 w 4451415"/>
              <a:gd name="connsiteY6" fmla="*/ 0 h 3447879"/>
              <a:gd name="connsiteX7" fmla="*/ 2081643 w 4451415"/>
              <a:gd name="connsiteY7" fmla="*/ 2759677 h 3447879"/>
              <a:gd name="connsiteX8" fmla="*/ 1422615 w 4451415"/>
              <a:gd name="connsiteY8" fmla="*/ 2759678 h 3447879"/>
              <a:gd name="connsiteX9" fmla="*/ 1430853 w 4451415"/>
              <a:gd name="connsiteY9" fmla="*/ 3070139 h 3447879"/>
              <a:gd name="connsiteX10" fmla="*/ 3756 w 4451415"/>
              <a:gd name="connsiteY10" fmla="*/ 3034611 h 3447879"/>
              <a:gd name="connsiteX11" fmla="*/ 0 w 4451415"/>
              <a:gd name="connsiteY11" fmla="*/ 3447879 h 3447879"/>
              <a:gd name="connsiteX0" fmla="*/ 0 w 4447659"/>
              <a:gd name="connsiteY0" fmla="*/ 3034611 h 3070139"/>
              <a:gd name="connsiteX1" fmla="*/ 4447659 w 4447659"/>
              <a:gd name="connsiteY1" fmla="*/ 3065164 h 3070139"/>
              <a:gd name="connsiteX2" fmla="*/ 3115854 w 4447659"/>
              <a:gd name="connsiteY2" fmla="*/ 3067051 h 3070139"/>
              <a:gd name="connsiteX3" fmla="*/ 3115854 w 4447659"/>
              <a:gd name="connsiteY3" fmla="*/ 2750239 h 3070139"/>
              <a:gd name="connsiteX4" fmla="*/ 2366211 w 4447659"/>
              <a:gd name="connsiteY4" fmla="*/ 2754015 h 3070139"/>
              <a:gd name="connsiteX5" fmla="*/ 2292070 w 4447659"/>
              <a:gd name="connsiteY5" fmla="*/ 0 h 3070139"/>
              <a:gd name="connsiteX6" fmla="*/ 2053173 w 4447659"/>
              <a:gd name="connsiteY6" fmla="*/ 0 h 3070139"/>
              <a:gd name="connsiteX7" fmla="*/ 2077887 w 4447659"/>
              <a:gd name="connsiteY7" fmla="*/ 2759677 h 3070139"/>
              <a:gd name="connsiteX8" fmla="*/ 1418859 w 4447659"/>
              <a:gd name="connsiteY8" fmla="*/ 2759678 h 3070139"/>
              <a:gd name="connsiteX9" fmla="*/ 1427097 w 4447659"/>
              <a:gd name="connsiteY9" fmla="*/ 3070139 h 3070139"/>
              <a:gd name="connsiteX10" fmla="*/ 0 w 4447659"/>
              <a:gd name="connsiteY10" fmla="*/ 3034611 h 3070139"/>
              <a:gd name="connsiteX0" fmla="*/ 8238 w 3028800"/>
              <a:gd name="connsiteY0" fmla="*/ 3070139 h 3070139"/>
              <a:gd name="connsiteX1" fmla="*/ 3028800 w 3028800"/>
              <a:gd name="connsiteY1" fmla="*/ 3065164 h 3070139"/>
              <a:gd name="connsiteX2" fmla="*/ 1696995 w 3028800"/>
              <a:gd name="connsiteY2" fmla="*/ 3067051 h 3070139"/>
              <a:gd name="connsiteX3" fmla="*/ 1696995 w 3028800"/>
              <a:gd name="connsiteY3" fmla="*/ 2750239 h 3070139"/>
              <a:gd name="connsiteX4" fmla="*/ 947352 w 3028800"/>
              <a:gd name="connsiteY4" fmla="*/ 2754015 h 3070139"/>
              <a:gd name="connsiteX5" fmla="*/ 873211 w 3028800"/>
              <a:gd name="connsiteY5" fmla="*/ 0 h 3070139"/>
              <a:gd name="connsiteX6" fmla="*/ 634314 w 3028800"/>
              <a:gd name="connsiteY6" fmla="*/ 0 h 3070139"/>
              <a:gd name="connsiteX7" fmla="*/ 659028 w 3028800"/>
              <a:gd name="connsiteY7" fmla="*/ 2759677 h 3070139"/>
              <a:gd name="connsiteX8" fmla="*/ 0 w 3028800"/>
              <a:gd name="connsiteY8" fmla="*/ 2759678 h 3070139"/>
              <a:gd name="connsiteX9" fmla="*/ 8238 w 3028800"/>
              <a:gd name="connsiteY9" fmla="*/ 3070139 h 3070139"/>
              <a:gd name="connsiteX0" fmla="*/ 8238 w 1696995"/>
              <a:gd name="connsiteY0" fmla="*/ 3070139 h 3070139"/>
              <a:gd name="connsiteX1" fmla="*/ 1696995 w 1696995"/>
              <a:gd name="connsiteY1" fmla="*/ 3067051 h 3070139"/>
              <a:gd name="connsiteX2" fmla="*/ 1696995 w 1696995"/>
              <a:gd name="connsiteY2" fmla="*/ 2750239 h 3070139"/>
              <a:gd name="connsiteX3" fmla="*/ 947352 w 1696995"/>
              <a:gd name="connsiteY3" fmla="*/ 2754015 h 3070139"/>
              <a:gd name="connsiteX4" fmla="*/ 873211 w 1696995"/>
              <a:gd name="connsiteY4" fmla="*/ 0 h 3070139"/>
              <a:gd name="connsiteX5" fmla="*/ 634314 w 1696995"/>
              <a:gd name="connsiteY5" fmla="*/ 0 h 3070139"/>
              <a:gd name="connsiteX6" fmla="*/ 659028 w 1696995"/>
              <a:gd name="connsiteY6" fmla="*/ 2759677 h 3070139"/>
              <a:gd name="connsiteX7" fmla="*/ 0 w 1696995"/>
              <a:gd name="connsiteY7" fmla="*/ 2759678 h 3070139"/>
              <a:gd name="connsiteX8" fmla="*/ 8238 w 1696995"/>
              <a:gd name="connsiteY8" fmla="*/ 3070139 h 3070139"/>
              <a:gd name="connsiteX0" fmla="*/ 8238 w 1696995"/>
              <a:gd name="connsiteY0" fmla="*/ 3070139 h 3070139"/>
              <a:gd name="connsiteX1" fmla="*/ 1696995 w 1696995"/>
              <a:gd name="connsiteY1" fmla="*/ 2750239 h 3070139"/>
              <a:gd name="connsiteX2" fmla="*/ 947352 w 1696995"/>
              <a:gd name="connsiteY2" fmla="*/ 2754015 h 3070139"/>
              <a:gd name="connsiteX3" fmla="*/ 873211 w 1696995"/>
              <a:gd name="connsiteY3" fmla="*/ 0 h 3070139"/>
              <a:gd name="connsiteX4" fmla="*/ 634314 w 1696995"/>
              <a:gd name="connsiteY4" fmla="*/ 0 h 3070139"/>
              <a:gd name="connsiteX5" fmla="*/ 659028 w 1696995"/>
              <a:gd name="connsiteY5" fmla="*/ 2759677 h 3070139"/>
              <a:gd name="connsiteX6" fmla="*/ 0 w 1696995"/>
              <a:gd name="connsiteY6" fmla="*/ 2759678 h 3070139"/>
              <a:gd name="connsiteX7" fmla="*/ 8238 w 1696995"/>
              <a:gd name="connsiteY7" fmla="*/ 3070139 h 3070139"/>
              <a:gd name="connsiteX0" fmla="*/ 8238 w 947352"/>
              <a:gd name="connsiteY0" fmla="*/ 3070139 h 3070139"/>
              <a:gd name="connsiteX1" fmla="*/ 947352 w 947352"/>
              <a:gd name="connsiteY1" fmla="*/ 2754015 h 3070139"/>
              <a:gd name="connsiteX2" fmla="*/ 873211 w 947352"/>
              <a:gd name="connsiteY2" fmla="*/ 0 h 3070139"/>
              <a:gd name="connsiteX3" fmla="*/ 634314 w 947352"/>
              <a:gd name="connsiteY3" fmla="*/ 0 h 3070139"/>
              <a:gd name="connsiteX4" fmla="*/ 659028 w 947352"/>
              <a:gd name="connsiteY4" fmla="*/ 2759677 h 3070139"/>
              <a:gd name="connsiteX5" fmla="*/ 0 w 947352"/>
              <a:gd name="connsiteY5" fmla="*/ 2759678 h 3070139"/>
              <a:gd name="connsiteX6" fmla="*/ 8238 w 947352"/>
              <a:gd name="connsiteY6" fmla="*/ 3070139 h 3070139"/>
              <a:gd name="connsiteX0" fmla="*/ 0 w 939114"/>
              <a:gd name="connsiteY0" fmla="*/ 3070139 h 3070139"/>
              <a:gd name="connsiteX1" fmla="*/ 939114 w 939114"/>
              <a:gd name="connsiteY1" fmla="*/ 2754015 h 3070139"/>
              <a:gd name="connsiteX2" fmla="*/ 864973 w 939114"/>
              <a:gd name="connsiteY2" fmla="*/ 0 h 3070139"/>
              <a:gd name="connsiteX3" fmla="*/ 626076 w 939114"/>
              <a:gd name="connsiteY3" fmla="*/ 0 h 3070139"/>
              <a:gd name="connsiteX4" fmla="*/ 650790 w 939114"/>
              <a:gd name="connsiteY4" fmla="*/ 2759677 h 3070139"/>
              <a:gd name="connsiteX5" fmla="*/ 0 w 939114"/>
              <a:gd name="connsiteY5" fmla="*/ 3070139 h 3070139"/>
              <a:gd name="connsiteX0" fmla="*/ 24714 w 313038"/>
              <a:gd name="connsiteY0" fmla="*/ 2759677 h 2759677"/>
              <a:gd name="connsiteX1" fmla="*/ 313038 w 313038"/>
              <a:gd name="connsiteY1" fmla="*/ 2754015 h 2759677"/>
              <a:gd name="connsiteX2" fmla="*/ 238897 w 313038"/>
              <a:gd name="connsiteY2" fmla="*/ 0 h 2759677"/>
              <a:gd name="connsiteX3" fmla="*/ 0 w 313038"/>
              <a:gd name="connsiteY3" fmla="*/ 0 h 2759677"/>
              <a:gd name="connsiteX4" fmla="*/ 24714 w 313038"/>
              <a:gd name="connsiteY4" fmla="*/ 2759677 h 2759677"/>
              <a:gd name="connsiteX0" fmla="*/ 24714 w 313038"/>
              <a:gd name="connsiteY0" fmla="*/ 2759677 h 2759677"/>
              <a:gd name="connsiteX1" fmla="*/ 181367 w 313038"/>
              <a:gd name="connsiteY1" fmla="*/ 2755401 h 2759677"/>
              <a:gd name="connsiteX2" fmla="*/ 313038 w 313038"/>
              <a:gd name="connsiteY2" fmla="*/ 2754015 h 2759677"/>
              <a:gd name="connsiteX3" fmla="*/ 238897 w 313038"/>
              <a:gd name="connsiteY3" fmla="*/ 0 h 2759677"/>
              <a:gd name="connsiteX4" fmla="*/ 0 w 313038"/>
              <a:gd name="connsiteY4" fmla="*/ 0 h 2759677"/>
              <a:gd name="connsiteX5" fmla="*/ 24714 w 313038"/>
              <a:gd name="connsiteY5" fmla="*/ 2759677 h 2759677"/>
              <a:gd name="connsiteX0" fmla="*/ 24714 w 313038"/>
              <a:gd name="connsiteY0" fmla="*/ 2759677 h 2789456"/>
              <a:gd name="connsiteX1" fmla="*/ 156394 w 313038"/>
              <a:gd name="connsiteY1" fmla="*/ 2789456 h 2789456"/>
              <a:gd name="connsiteX2" fmla="*/ 313038 w 313038"/>
              <a:gd name="connsiteY2" fmla="*/ 2754015 h 2789456"/>
              <a:gd name="connsiteX3" fmla="*/ 238897 w 313038"/>
              <a:gd name="connsiteY3" fmla="*/ 0 h 2789456"/>
              <a:gd name="connsiteX4" fmla="*/ 0 w 313038"/>
              <a:gd name="connsiteY4" fmla="*/ 0 h 2789456"/>
              <a:gd name="connsiteX5" fmla="*/ 24714 w 313038"/>
              <a:gd name="connsiteY5" fmla="*/ 2759677 h 2789456"/>
              <a:gd name="connsiteX0" fmla="*/ 24714 w 311254"/>
              <a:gd name="connsiteY0" fmla="*/ 2759677 h 2789456"/>
              <a:gd name="connsiteX1" fmla="*/ 156394 w 311254"/>
              <a:gd name="connsiteY1" fmla="*/ 2789456 h 2789456"/>
              <a:gd name="connsiteX2" fmla="*/ 311254 w 311254"/>
              <a:gd name="connsiteY2" fmla="*/ 2758880 h 2789456"/>
              <a:gd name="connsiteX3" fmla="*/ 238897 w 311254"/>
              <a:gd name="connsiteY3" fmla="*/ 0 h 2789456"/>
              <a:gd name="connsiteX4" fmla="*/ 0 w 311254"/>
              <a:gd name="connsiteY4" fmla="*/ 0 h 2789456"/>
              <a:gd name="connsiteX5" fmla="*/ 24714 w 311254"/>
              <a:gd name="connsiteY5" fmla="*/ 2759677 h 2789456"/>
              <a:gd name="connsiteX0" fmla="*/ 24714 w 311254"/>
              <a:gd name="connsiteY0" fmla="*/ 2759677 h 2789456"/>
              <a:gd name="connsiteX1" fmla="*/ 156394 w 311254"/>
              <a:gd name="connsiteY1" fmla="*/ 2789456 h 2789456"/>
              <a:gd name="connsiteX2" fmla="*/ 311254 w 311254"/>
              <a:gd name="connsiteY2" fmla="*/ 2758880 h 2789456"/>
              <a:gd name="connsiteX3" fmla="*/ 238897 w 311254"/>
              <a:gd name="connsiteY3" fmla="*/ 0 h 2789456"/>
              <a:gd name="connsiteX4" fmla="*/ 0 w 311254"/>
              <a:gd name="connsiteY4" fmla="*/ 0 h 2789456"/>
              <a:gd name="connsiteX5" fmla="*/ 24714 w 311254"/>
              <a:gd name="connsiteY5" fmla="*/ 2759677 h 2789456"/>
              <a:gd name="connsiteX0" fmla="*/ 24714 w 311254"/>
              <a:gd name="connsiteY0" fmla="*/ 2759677 h 2791077"/>
              <a:gd name="connsiteX1" fmla="*/ 167097 w 311254"/>
              <a:gd name="connsiteY1" fmla="*/ 2791077 h 2791077"/>
              <a:gd name="connsiteX2" fmla="*/ 311254 w 311254"/>
              <a:gd name="connsiteY2" fmla="*/ 2758880 h 2791077"/>
              <a:gd name="connsiteX3" fmla="*/ 238897 w 311254"/>
              <a:gd name="connsiteY3" fmla="*/ 0 h 2791077"/>
              <a:gd name="connsiteX4" fmla="*/ 0 w 311254"/>
              <a:gd name="connsiteY4" fmla="*/ 0 h 2791077"/>
              <a:gd name="connsiteX5" fmla="*/ 24714 w 311254"/>
              <a:gd name="connsiteY5" fmla="*/ 2759677 h 279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254" h="2791077">
                <a:moveTo>
                  <a:pt x="24714" y="2759677"/>
                </a:moveTo>
                <a:lnTo>
                  <a:pt x="167097" y="2791077"/>
                </a:lnTo>
                <a:lnTo>
                  <a:pt x="311254" y="2758880"/>
                </a:lnTo>
                <a:lnTo>
                  <a:pt x="238897" y="0"/>
                </a:lnTo>
                <a:lnTo>
                  <a:pt x="0" y="0"/>
                </a:lnTo>
                <a:lnTo>
                  <a:pt x="24714" y="2759677"/>
                </a:lnTo>
                <a:close/>
              </a:path>
            </a:pathLst>
          </a:custGeom>
          <a:blipFill dpi="0" rotWithShape="1">
            <a:blip r:embed="rId4">
              <a:extLst>
                <a:ext uri="{28A0092B-C50C-407E-A947-70E740481C1C}">
                  <a14:useLocalDpi xmlns:a14="http://schemas.microsoft.com/office/drawing/2010/main" val="0"/>
                </a:ext>
              </a:extLst>
            </a:blip>
            <a:srcRect/>
            <a:stretch>
              <a:fillRect/>
            </a:stretch>
          </a:blipFill>
          <a:ln>
            <a:solidFill>
              <a:schemeClr val="bg2">
                <a:lumMod val="75000"/>
              </a:schemeClr>
            </a:solidFill>
          </a:ln>
          <a:scene3d>
            <a:camera prst="orthographicFront"/>
            <a:lightRig rig="threePt" dir="t"/>
          </a:scene3d>
          <a:sp3d>
            <a:bevelT w="190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79FE17BB-4701-47B7-85A5-CE87A4034CBB}"/>
              </a:ext>
            </a:extLst>
          </p:cNvPr>
          <p:cNvGrpSpPr/>
          <p:nvPr/>
        </p:nvGrpSpPr>
        <p:grpSpPr>
          <a:xfrm>
            <a:off x="682506" y="2013434"/>
            <a:ext cx="2318657" cy="1971870"/>
            <a:chOff x="667138" y="2667000"/>
            <a:chExt cx="2318657" cy="1971870"/>
          </a:xfrm>
          <a:blipFill dpi="0" rotWithShape="1">
            <a:blip r:embed="rId3">
              <a:extLst>
                <a:ext uri="{28A0092B-C50C-407E-A947-70E740481C1C}">
                  <a14:useLocalDpi xmlns:a14="http://schemas.microsoft.com/office/drawing/2010/main" val="0"/>
                </a:ext>
              </a:extLst>
            </a:blip>
            <a:srcRect/>
            <a:stretch>
              <a:fillRect/>
            </a:stretch>
          </a:blipFill>
        </p:grpSpPr>
        <p:cxnSp>
          <p:nvCxnSpPr>
            <p:cNvPr id="10" name="Straight Connector 9">
              <a:extLst>
                <a:ext uri="{FF2B5EF4-FFF2-40B4-BE49-F238E27FC236}">
                  <a16:creationId xmlns:a16="http://schemas.microsoft.com/office/drawing/2014/main" id="{40E2B2FA-57EE-4EDF-8667-B875EE210F6A}"/>
                </a:ext>
              </a:extLst>
            </p:cNvPr>
            <p:cNvCxnSpPr/>
            <p:nvPr/>
          </p:nvCxnSpPr>
          <p:spPr>
            <a:xfrm>
              <a:off x="1804086" y="2667000"/>
              <a:ext cx="1167714" cy="1676400"/>
            </a:xfrm>
            <a:prstGeom prst="line">
              <a:avLst/>
            </a:prstGeom>
            <a:grpFill/>
            <a:ln w="57150">
              <a:solidFill>
                <a:schemeClr val="accent4">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7FB9A11-5E44-40C0-A199-2AE73F5B3242}"/>
                </a:ext>
              </a:extLst>
            </p:cNvPr>
            <p:cNvCxnSpPr/>
            <p:nvPr/>
          </p:nvCxnSpPr>
          <p:spPr>
            <a:xfrm flipH="1">
              <a:off x="685800" y="2667000"/>
              <a:ext cx="1118286" cy="1676400"/>
            </a:xfrm>
            <a:prstGeom prst="line">
              <a:avLst/>
            </a:prstGeom>
            <a:grpFill/>
            <a:ln w="57150">
              <a:solidFill>
                <a:schemeClr val="accent4">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2" name="Can 31">
              <a:extLst>
                <a:ext uri="{FF2B5EF4-FFF2-40B4-BE49-F238E27FC236}">
                  <a16:creationId xmlns:a16="http://schemas.microsoft.com/office/drawing/2014/main" id="{5C1E6626-4F46-46C1-8C3E-633123323F7A}"/>
                </a:ext>
              </a:extLst>
            </p:cNvPr>
            <p:cNvSpPr/>
            <p:nvPr/>
          </p:nvSpPr>
          <p:spPr>
            <a:xfrm>
              <a:off x="667138" y="4264888"/>
              <a:ext cx="2318657" cy="373982"/>
            </a:xfrm>
            <a:prstGeom prst="can">
              <a:avLst>
                <a:gd name="adj" fmla="val 42622"/>
              </a:avLst>
            </a:prstGeom>
            <a:grp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DC77EEFB-12B3-494E-BE27-2F2E0494EC8F}"/>
                </a:ext>
              </a:extLst>
            </p:cNvPr>
            <p:cNvSpPr txBox="1"/>
            <p:nvPr/>
          </p:nvSpPr>
          <p:spPr>
            <a:xfrm>
              <a:off x="761480" y="3906369"/>
              <a:ext cx="2106629" cy="441167"/>
            </a:xfrm>
            <a:prstGeom prst="rect">
              <a:avLst/>
            </a:prstGeom>
            <a:noFill/>
            <a:ln>
              <a:noFill/>
            </a:ln>
          </p:spPr>
          <p:txBody>
            <a:bodyPr wrap="square" rtlCol="0">
              <a:prstTxWarp prst="textFadeUp">
                <a:avLst>
                  <a:gd name="adj" fmla="val 15956"/>
                </a:avLst>
              </a:prstTxWarp>
              <a:spAutoFit/>
            </a:bodyPr>
            <a:lstStyle/>
            <a:p>
              <a:pPr algn="ctr"/>
              <a:r>
                <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Calvinism</a:t>
              </a:r>
              <a:endParaRPr lang="en-US" sz="32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4841DC08-7042-4A79-A343-BE67CB9AC9E4}"/>
                </a:ext>
              </a:extLst>
            </p:cNvPr>
            <p:cNvCxnSpPr/>
            <p:nvPr/>
          </p:nvCxnSpPr>
          <p:spPr>
            <a:xfrm>
              <a:off x="1804086" y="2667000"/>
              <a:ext cx="203299" cy="1751045"/>
            </a:xfrm>
            <a:prstGeom prst="line">
              <a:avLst/>
            </a:prstGeom>
            <a:grpFill/>
            <a:ln w="57150">
              <a:solidFill>
                <a:schemeClr val="accent4">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E5B327DA-ABB3-4A4E-84FC-51BAD759F34A}"/>
              </a:ext>
            </a:extLst>
          </p:cNvPr>
          <p:cNvGrpSpPr/>
          <p:nvPr/>
        </p:nvGrpSpPr>
        <p:grpSpPr>
          <a:xfrm>
            <a:off x="5965036" y="2042085"/>
            <a:ext cx="2344923" cy="1971870"/>
            <a:chOff x="5949668" y="2695651"/>
            <a:chExt cx="2344923" cy="1971870"/>
          </a:xfrm>
          <a:blipFill dpi="0" rotWithShape="1">
            <a:blip r:embed="rId4">
              <a:extLst>
                <a:ext uri="{28A0092B-C50C-407E-A947-70E740481C1C}">
                  <a14:useLocalDpi xmlns:a14="http://schemas.microsoft.com/office/drawing/2010/main" val="0"/>
                </a:ext>
              </a:extLst>
            </a:blip>
            <a:srcRect/>
            <a:stretch>
              <a:fillRect/>
            </a:stretch>
          </a:blipFill>
        </p:grpSpPr>
        <p:cxnSp>
          <p:nvCxnSpPr>
            <p:cNvPr id="16" name="Straight Connector 15">
              <a:extLst>
                <a:ext uri="{FF2B5EF4-FFF2-40B4-BE49-F238E27FC236}">
                  <a16:creationId xmlns:a16="http://schemas.microsoft.com/office/drawing/2014/main" id="{1ED24EBA-516F-41CF-AF6A-9E53F1BCEC0E}"/>
                </a:ext>
              </a:extLst>
            </p:cNvPr>
            <p:cNvCxnSpPr/>
            <p:nvPr/>
          </p:nvCxnSpPr>
          <p:spPr>
            <a:xfrm>
              <a:off x="7112882" y="2695651"/>
              <a:ext cx="1167714" cy="1676400"/>
            </a:xfrm>
            <a:prstGeom prst="line">
              <a:avLst/>
            </a:prstGeom>
            <a:grpFill/>
            <a:ln w="57150">
              <a:solidFill>
                <a:schemeClr val="accent4">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9D2817F-659A-494C-83E0-38355E65F22F}"/>
                </a:ext>
              </a:extLst>
            </p:cNvPr>
            <p:cNvCxnSpPr/>
            <p:nvPr/>
          </p:nvCxnSpPr>
          <p:spPr>
            <a:xfrm flipH="1">
              <a:off x="5994596" y="2695651"/>
              <a:ext cx="1118286" cy="1676400"/>
            </a:xfrm>
            <a:prstGeom prst="line">
              <a:avLst/>
            </a:prstGeom>
            <a:grpFill/>
            <a:ln w="57150">
              <a:solidFill>
                <a:schemeClr val="accent4">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8" name="Can 38">
              <a:extLst>
                <a:ext uri="{FF2B5EF4-FFF2-40B4-BE49-F238E27FC236}">
                  <a16:creationId xmlns:a16="http://schemas.microsoft.com/office/drawing/2014/main" id="{ABDBE01D-0D3A-468B-92DA-ACB4D05C8B8C}"/>
                </a:ext>
              </a:extLst>
            </p:cNvPr>
            <p:cNvSpPr/>
            <p:nvPr/>
          </p:nvSpPr>
          <p:spPr>
            <a:xfrm>
              <a:off x="5975934" y="4293539"/>
              <a:ext cx="2318657" cy="373982"/>
            </a:xfrm>
            <a:prstGeom prst="can">
              <a:avLst>
                <a:gd name="adj" fmla="val 42622"/>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D97D064-B8BC-4854-A701-C28EB0027652}"/>
                </a:ext>
              </a:extLst>
            </p:cNvPr>
            <p:cNvSpPr txBox="1"/>
            <p:nvPr/>
          </p:nvSpPr>
          <p:spPr>
            <a:xfrm>
              <a:off x="5949668" y="3905926"/>
              <a:ext cx="2344923" cy="469499"/>
            </a:xfrm>
            <a:prstGeom prst="rect">
              <a:avLst/>
            </a:prstGeom>
            <a:noFill/>
            <a:ln>
              <a:noFill/>
            </a:ln>
          </p:spPr>
          <p:txBody>
            <a:bodyPr wrap="square" rtlCol="0">
              <a:prstTxWarp prst="textFadeUp">
                <a:avLst>
                  <a:gd name="adj" fmla="val 14363"/>
                </a:avLst>
              </a:prstTxWarp>
              <a:spAutoFit/>
            </a:bodyPr>
            <a:lstStyle/>
            <a:p>
              <a:pPr algn="ctr"/>
              <a:r>
                <a:rPr lang="en-US" sz="28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Arminianism</a:t>
              </a:r>
            </a:p>
          </p:txBody>
        </p:sp>
        <p:cxnSp>
          <p:nvCxnSpPr>
            <p:cNvPr id="20" name="Straight Connector 19">
              <a:extLst>
                <a:ext uri="{FF2B5EF4-FFF2-40B4-BE49-F238E27FC236}">
                  <a16:creationId xmlns:a16="http://schemas.microsoft.com/office/drawing/2014/main" id="{7D2CC7A7-033B-44E6-B047-150CA5559F43}"/>
                </a:ext>
              </a:extLst>
            </p:cNvPr>
            <p:cNvCxnSpPr/>
            <p:nvPr/>
          </p:nvCxnSpPr>
          <p:spPr>
            <a:xfrm>
              <a:off x="7112882" y="2695651"/>
              <a:ext cx="203299" cy="1751045"/>
            </a:xfrm>
            <a:prstGeom prst="line">
              <a:avLst/>
            </a:prstGeom>
            <a:grpFill/>
            <a:ln w="57150">
              <a:solidFill>
                <a:schemeClr val="accent4">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D61B54C0-CE48-47E0-BAE5-835685DFA939}"/>
              </a:ext>
            </a:extLst>
          </p:cNvPr>
          <p:cNvGrpSpPr/>
          <p:nvPr/>
        </p:nvGrpSpPr>
        <p:grpSpPr>
          <a:xfrm>
            <a:off x="1634958" y="1878661"/>
            <a:ext cx="5695610" cy="359628"/>
            <a:chOff x="1619590" y="2540465"/>
            <a:chExt cx="5695610" cy="359628"/>
          </a:xfrm>
          <a:blipFill>
            <a:blip r:embed="rId3"/>
            <a:stretch>
              <a:fillRect/>
            </a:stretch>
          </a:blipFill>
        </p:grpSpPr>
        <p:sp>
          <p:nvSpPr>
            <p:cNvPr id="22" name="Rectangle 21">
              <a:extLst>
                <a:ext uri="{FF2B5EF4-FFF2-40B4-BE49-F238E27FC236}">
                  <a16:creationId xmlns:a16="http://schemas.microsoft.com/office/drawing/2014/main" id="{0DE09940-ADAD-44AA-8F63-8003A70A5230}"/>
                </a:ext>
              </a:extLst>
            </p:cNvPr>
            <p:cNvSpPr/>
            <p:nvPr/>
          </p:nvSpPr>
          <p:spPr>
            <a:xfrm>
              <a:off x="1804086" y="2660865"/>
              <a:ext cx="5334000" cy="117307"/>
            </a:xfrm>
            <a:prstGeom prst="rect">
              <a:avLst/>
            </a:prstGeom>
            <a:grpFill/>
            <a:ln>
              <a:noFill/>
            </a:ln>
            <a:scene3d>
              <a:camera prst="orthographicFront"/>
              <a:lightRig rig="threePt" dir="t"/>
            </a:scene3d>
            <a:sp3d>
              <a:bevelT w="152400" h="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A019868-70FB-4BB9-90DB-14DCF3F189B9}"/>
                </a:ext>
              </a:extLst>
            </p:cNvPr>
            <p:cNvSpPr/>
            <p:nvPr/>
          </p:nvSpPr>
          <p:spPr>
            <a:xfrm>
              <a:off x="1619590" y="2540465"/>
              <a:ext cx="387795" cy="352541"/>
            </a:xfrm>
            <a:prstGeom prst="ellipse">
              <a:avLst/>
            </a:prstGeom>
            <a:grpFill/>
            <a:ln>
              <a:noFill/>
            </a:ln>
            <a:scene3d>
              <a:camera prst="orthographicFront"/>
              <a:lightRig rig="threePt" dir="t"/>
            </a:scene3d>
            <a:sp3d>
              <a:bevelT w="190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E9913770-5C1A-4E3D-92FC-6D5A7EF804E9}"/>
                </a:ext>
              </a:extLst>
            </p:cNvPr>
            <p:cNvSpPr/>
            <p:nvPr/>
          </p:nvSpPr>
          <p:spPr>
            <a:xfrm>
              <a:off x="6927405" y="2547552"/>
              <a:ext cx="387795" cy="352541"/>
            </a:xfrm>
            <a:prstGeom prst="ellipse">
              <a:avLst/>
            </a:prstGeom>
            <a:grpFill/>
            <a:ln>
              <a:noFill/>
            </a:ln>
            <a:scene3d>
              <a:camera prst="orthographicFront"/>
              <a:lightRig rig="threePt" dir="t"/>
            </a:scene3d>
            <a:sp3d>
              <a:bevelT w="190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Oval 24">
            <a:extLst>
              <a:ext uri="{FF2B5EF4-FFF2-40B4-BE49-F238E27FC236}">
                <a16:creationId xmlns:a16="http://schemas.microsoft.com/office/drawing/2014/main" id="{7A202E73-82E9-4B31-904C-FCE5F5B6EA96}"/>
              </a:ext>
            </a:extLst>
          </p:cNvPr>
          <p:cNvSpPr/>
          <p:nvPr/>
        </p:nvSpPr>
        <p:spPr>
          <a:xfrm>
            <a:off x="4210519" y="1298549"/>
            <a:ext cx="516155" cy="469232"/>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a:solidFill>
              <a:schemeClr val="bg2">
                <a:lumMod val="75000"/>
              </a:schemeClr>
            </a:solidFill>
          </a:ln>
          <a:scene3d>
            <a:camera prst="orthographicFront"/>
            <a:lightRig rig="threePt" dir="t"/>
          </a:scene3d>
          <a:sp3d>
            <a:bevelT w="190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40">
            <a:extLst>
              <a:ext uri="{FF2B5EF4-FFF2-40B4-BE49-F238E27FC236}">
                <a16:creationId xmlns:a16="http://schemas.microsoft.com/office/drawing/2014/main" id="{184D2BC4-30D6-4F98-BC59-E4C5CBA0A50B}"/>
              </a:ext>
            </a:extLst>
          </p:cNvPr>
          <p:cNvSpPr/>
          <p:nvPr/>
        </p:nvSpPr>
        <p:spPr>
          <a:xfrm>
            <a:off x="4280263" y="1862478"/>
            <a:ext cx="428388" cy="648542"/>
          </a:xfrm>
          <a:custGeom>
            <a:avLst/>
            <a:gdLst>
              <a:gd name="connsiteX0" fmla="*/ 0 w 426575"/>
              <a:gd name="connsiteY0" fmla="*/ 193898 h 387795"/>
              <a:gd name="connsiteX1" fmla="*/ 213288 w 426575"/>
              <a:gd name="connsiteY1" fmla="*/ 0 h 387795"/>
              <a:gd name="connsiteX2" fmla="*/ 426576 w 426575"/>
              <a:gd name="connsiteY2" fmla="*/ 193898 h 387795"/>
              <a:gd name="connsiteX3" fmla="*/ 213288 w 426575"/>
              <a:gd name="connsiteY3" fmla="*/ 387796 h 387795"/>
              <a:gd name="connsiteX4" fmla="*/ 0 w 426575"/>
              <a:gd name="connsiteY4" fmla="*/ 193898 h 387795"/>
              <a:gd name="connsiteX0" fmla="*/ 123 w 426699"/>
              <a:gd name="connsiteY0" fmla="*/ 193898 h 410240"/>
              <a:gd name="connsiteX1" fmla="*/ 213411 w 426699"/>
              <a:gd name="connsiteY1" fmla="*/ 0 h 410240"/>
              <a:gd name="connsiteX2" fmla="*/ 426699 w 426699"/>
              <a:gd name="connsiteY2" fmla="*/ 193898 h 410240"/>
              <a:gd name="connsiteX3" fmla="*/ 213411 w 426699"/>
              <a:gd name="connsiteY3" fmla="*/ 387796 h 410240"/>
              <a:gd name="connsiteX4" fmla="*/ 182953 w 426699"/>
              <a:gd name="connsiteY4" fmla="*/ 384515 h 410240"/>
              <a:gd name="connsiteX5" fmla="*/ 123 w 426699"/>
              <a:gd name="connsiteY5" fmla="*/ 193898 h 410240"/>
              <a:gd name="connsiteX0" fmla="*/ 123 w 426736"/>
              <a:gd name="connsiteY0" fmla="*/ 193898 h 400078"/>
              <a:gd name="connsiteX1" fmla="*/ 213411 w 426736"/>
              <a:gd name="connsiteY1" fmla="*/ 0 h 400078"/>
              <a:gd name="connsiteX2" fmla="*/ 426699 w 426736"/>
              <a:gd name="connsiteY2" fmla="*/ 193898 h 400078"/>
              <a:gd name="connsiteX3" fmla="*/ 230578 w 426736"/>
              <a:gd name="connsiteY3" fmla="*/ 377370 h 400078"/>
              <a:gd name="connsiteX4" fmla="*/ 213411 w 426736"/>
              <a:gd name="connsiteY4" fmla="*/ 387796 h 400078"/>
              <a:gd name="connsiteX5" fmla="*/ 182953 w 426736"/>
              <a:gd name="connsiteY5" fmla="*/ 384515 h 400078"/>
              <a:gd name="connsiteX6" fmla="*/ 123 w 426736"/>
              <a:gd name="connsiteY6" fmla="*/ 193898 h 400078"/>
              <a:gd name="connsiteX0" fmla="*/ 123 w 426736"/>
              <a:gd name="connsiteY0" fmla="*/ 193898 h 443792"/>
              <a:gd name="connsiteX1" fmla="*/ 213411 w 426736"/>
              <a:gd name="connsiteY1" fmla="*/ 0 h 443792"/>
              <a:gd name="connsiteX2" fmla="*/ 426699 w 426736"/>
              <a:gd name="connsiteY2" fmla="*/ 193898 h 443792"/>
              <a:gd name="connsiteX3" fmla="*/ 230578 w 426736"/>
              <a:gd name="connsiteY3" fmla="*/ 377370 h 443792"/>
              <a:gd name="connsiteX4" fmla="*/ 201505 w 426736"/>
              <a:gd name="connsiteY4" fmla="*/ 443756 h 443792"/>
              <a:gd name="connsiteX5" fmla="*/ 182953 w 426736"/>
              <a:gd name="connsiteY5" fmla="*/ 384515 h 443792"/>
              <a:gd name="connsiteX6" fmla="*/ 123 w 426736"/>
              <a:gd name="connsiteY6" fmla="*/ 193898 h 443792"/>
              <a:gd name="connsiteX0" fmla="*/ 123 w 426736"/>
              <a:gd name="connsiteY0" fmla="*/ 193898 h 498537"/>
              <a:gd name="connsiteX1" fmla="*/ 213411 w 426736"/>
              <a:gd name="connsiteY1" fmla="*/ 0 h 498537"/>
              <a:gd name="connsiteX2" fmla="*/ 426699 w 426736"/>
              <a:gd name="connsiteY2" fmla="*/ 193898 h 498537"/>
              <a:gd name="connsiteX3" fmla="*/ 230578 w 426736"/>
              <a:gd name="connsiteY3" fmla="*/ 377370 h 498537"/>
              <a:gd name="connsiteX4" fmla="*/ 201505 w 426736"/>
              <a:gd name="connsiteY4" fmla="*/ 498525 h 498537"/>
              <a:gd name="connsiteX5" fmla="*/ 182953 w 426736"/>
              <a:gd name="connsiteY5" fmla="*/ 384515 h 498537"/>
              <a:gd name="connsiteX6" fmla="*/ 123 w 426736"/>
              <a:gd name="connsiteY6" fmla="*/ 193898 h 498537"/>
              <a:gd name="connsiteX0" fmla="*/ 123 w 426738"/>
              <a:gd name="connsiteY0" fmla="*/ 193898 h 498526"/>
              <a:gd name="connsiteX1" fmla="*/ 213411 w 426738"/>
              <a:gd name="connsiteY1" fmla="*/ 0 h 498526"/>
              <a:gd name="connsiteX2" fmla="*/ 426699 w 426738"/>
              <a:gd name="connsiteY2" fmla="*/ 193898 h 498526"/>
              <a:gd name="connsiteX3" fmla="*/ 238912 w 426738"/>
              <a:gd name="connsiteY3" fmla="*/ 382132 h 498526"/>
              <a:gd name="connsiteX4" fmla="*/ 201505 w 426738"/>
              <a:gd name="connsiteY4" fmla="*/ 498525 h 498526"/>
              <a:gd name="connsiteX5" fmla="*/ 182953 w 426738"/>
              <a:gd name="connsiteY5" fmla="*/ 384515 h 498526"/>
              <a:gd name="connsiteX6" fmla="*/ 123 w 426738"/>
              <a:gd name="connsiteY6" fmla="*/ 193898 h 498526"/>
              <a:gd name="connsiteX0" fmla="*/ 253 w 426868"/>
              <a:gd name="connsiteY0" fmla="*/ 193898 h 498528"/>
              <a:gd name="connsiteX1" fmla="*/ 213541 w 426868"/>
              <a:gd name="connsiteY1" fmla="*/ 0 h 498528"/>
              <a:gd name="connsiteX2" fmla="*/ 426829 w 426868"/>
              <a:gd name="connsiteY2" fmla="*/ 193898 h 498528"/>
              <a:gd name="connsiteX3" fmla="*/ 239042 w 426868"/>
              <a:gd name="connsiteY3" fmla="*/ 382132 h 498528"/>
              <a:gd name="connsiteX4" fmla="*/ 201635 w 426868"/>
              <a:gd name="connsiteY4" fmla="*/ 498525 h 498528"/>
              <a:gd name="connsiteX5" fmla="*/ 171177 w 426868"/>
              <a:gd name="connsiteY5" fmla="*/ 378562 h 498528"/>
              <a:gd name="connsiteX6" fmla="*/ 253 w 426868"/>
              <a:gd name="connsiteY6" fmla="*/ 193898 h 498528"/>
              <a:gd name="connsiteX0" fmla="*/ 253 w 426868"/>
              <a:gd name="connsiteY0" fmla="*/ 193898 h 499718"/>
              <a:gd name="connsiteX1" fmla="*/ 213541 w 426868"/>
              <a:gd name="connsiteY1" fmla="*/ 0 h 499718"/>
              <a:gd name="connsiteX2" fmla="*/ 426829 w 426868"/>
              <a:gd name="connsiteY2" fmla="*/ 193898 h 499718"/>
              <a:gd name="connsiteX3" fmla="*/ 239042 w 426868"/>
              <a:gd name="connsiteY3" fmla="*/ 382132 h 499718"/>
              <a:gd name="connsiteX4" fmla="*/ 208779 w 426868"/>
              <a:gd name="connsiteY4" fmla="*/ 499715 h 499718"/>
              <a:gd name="connsiteX5" fmla="*/ 171177 w 426868"/>
              <a:gd name="connsiteY5" fmla="*/ 378562 h 499718"/>
              <a:gd name="connsiteX6" fmla="*/ 253 w 426868"/>
              <a:gd name="connsiteY6" fmla="*/ 193898 h 499718"/>
              <a:gd name="connsiteX0" fmla="*/ 253 w 426873"/>
              <a:gd name="connsiteY0" fmla="*/ 193898 h 499715"/>
              <a:gd name="connsiteX1" fmla="*/ 213541 w 426873"/>
              <a:gd name="connsiteY1" fmla="*/ 0 h 499715"/>
              <a:gd name="connsiteX2" fmla="*/ 426829 w 426873"/>
              <a:gd name="connsiteY2" fmla="*/ 193898 h 499715"/>
              <a:gd name="connsiteX3" fmla="*/ 258092 w 426873"/>
              <a:gd name="connsiteY3" fmla="*/ 379751 h 499715"/>
              <a:gd name="connsiteX4" fmla="*/ 208779 w 426873"/>
              <a:gd name="connsiteY4" fmla="*/ 499715 h 499715"/>
              <a:gd name="connsiteX5" fmla="*/ 171177 w 426873"/>
              <a:gd name="connsiteY5" fmla="*/ 378562 h 499715"/>
              <a:gd name="connsiteX6" fmla="*/ 253 w 426873"/>
              <a:gd name="connsiteY6" fmla="*/ 193898 h 499715"/>
              <a:gd name="connsiteX0" fmla="*/ 339 w 426959"/>
              <a:gd name="connsiteY0" fmla="*/ 193898 h 499716"/>
              <a:gd name="connsiteX1" fmla="*/ 213627 w 426959"/>
              <a:gd name="connsiteY1" fmla="*/ 0 h 499716"/>
              <a:gd name="connsiteX2" fmla="*/ 426915 w 426959"/>
              <a:gd name="connsiteY2" fmla="*/ 193898 h 499716"/>
              <a:gd name="connsiteX3" fmla="*/ 258178 w 426959"/>
              <a:gd name="connsiteY3" fmla="*/ 379751 h 499716"/>
              <a:gd name="connsiteX4" fmla="*/ 208865 w 426959"/>
              <a:gd name="connsiteY4" fmla="*/ 499715 h 499716"/>
              <a:gd name="connsiteX5" fmla="*/ 165310 w 426959"/>
              <a:gd name="connsiteY5" fmla="*/ 382134 h 499716"/>
              <a:gd name="connsiteX6" fmla="*/ 339 w 426959"/>
              <a:gd name="connsiteY6" fmla="*/ 193898 h 499716"/>
              <a:gd name="connsiteX0" fmla="*/ 441 w 427061"/>
              <a:gd name="connsiteY0" fmla="*/ 193898 h 499716"/>
              <a:gd name="connsiteX1" fmla="*/ 213729 w 427061"/>
              <a:gd name="connsiteY1" fmla="*/ 0 h 499716"/>
              <a:gd name="connsiteX2" fmla="*/ 427017 w 427061"/>
              <a:gd name="connsiteY2" fmla="*/ 193898 h 499716"/>
              <a:gd name="connsiteX3" fmla="*/ 258280 w 427061"/>
              <a:gd name="connsiteY3" fmla="*/ 379751 h 499716"/>
              <a:gd name="connsiteX4" fmla="*/ 208967 w 427061"/>
              <a:gd name="connsiteY4" fmla="*/ 499715 h 499716"/>
              <a:gd name="connsiteX5" fmla="*/ 159459 w 427061"/>
              <a:gd name="connsiteY5" fmla="*/ 382134 h 499716"/>
              <a:gd name="connsiteX6" fmla="*/ 441 w 427061"/>
              <a:gd name="connsiteY6" fmla="*/ 193898 h 499716"/>
              <a:gd name="connsiteX0" fmla="*/ 964 w 427584"/>
              <a:gd name="connsiteY0" fmla="*/ 193898 h 499718"/>
              <a:gd name="connsiteX1" fmla="*/ 214252 w 427584"/>
              <a:gd name="connsiteY1" fmla="*/ 0 h 499718"/>
              <a:gd name="connsiteX2" fmla="*/ 427540 w 427584"/>
              <a:gd name="connsiteY2" fmla="*/ 193898 h 499718"/>
              <a:gd name="connsiteX3" fmla="*/ 258803 w 427584"/>
              <a:gd name="connsiteY3" fmla="*/ 379751 h 499718"/>
              <a:gd name="connsiteX4" fmla="*/ 209490 w 427584"/>
              <a:gd name="connsiteY4" fmla="*/ 499715 h 499718"/>
              <a:gd name="connsiteX5" fmla="*/ 138551 w 427584"/>
              <a:gd name="connsiteY5" fmla="*/ 383325 h 499718"/>
              <a:gd name="connsiteX6" fmla="*/ 964 w 427584"/>
              <a:gd name="connsiteY6" fmla="*/ 193898 h 499718"/>
              <a:gd name="connsiteX0" fmla="*/ 964 w 427590"/>
              <a:gd name="connsiteY0" fmla="*/ 193898 h 499720"/>
              <a:gd name="connsiteX1" fmla="*/ 214252 w 427590"/>
              <a:gd name="connsiteY1" fmla="*/ 0 h 499720"/>
              <a:gd name="connsiteX2" fmla="*/ 427540 w 427590"/>
              <a:gd name="connsiteY2" fmla="*/ 193898 h 499720"/>
              <a:gd name="connsiteX3" fmla="*/ 275472 w 427590"/>
              <a:gd name="connsiteY3" fmla="*/ 388085 h 499720"/>
              <a:gd name="connsiteX4" fmla="*/ 209490 w 427590"/>
              <a:gd name="connsiteY4" fmla="*/ 499715 h 499720"/>
              <a:gd name="connsiteX5" fmla="*/ 138551 w 427590"/>
              <a:gd name="connsiteY5" fmla="*/ 383325 h 499720"/>
              <a:gd name="connsiteX6" fmla="*/ 964 w 427590"/>
              <a:gd name="connsiteY6" fmla="*/ 193898 h 499720"/>
              <a:gd name="connsiteX0" fmla="*/ 964 w 427590"/>
              <a:gd name="connsiteY0" fmla="*/ 193898 h 579488"/>
              <a:gd name="connsiteX1" fmla="*/ 214252 w 427590"/>
              <a:gd name="connsiteY1" fmla="*/ 0 h 579488"/>
              <a:gd name="connsiteX2" fmla="*/ 427540 w 427590"/>
              <a:gd name="connsiteY2" fmla="*/ 193898 h 579488"/>
              <a:gd name="connsiteX3" fmla="*/ 275472 w 427590"/>
              <a:gd name="connsiteY3" fmla="*/ 388085 h 579488"/>
              <a:gd name="connsiteX4" fmla="*/ 207109 w 427590"/>
              <a:gd name="connsiteY4" fmla="*/ 579486 h 579488"/>
              <a:gd name="connsiteX5" fmla="*/ 138551 w 427590"/>
              <a:gd name="connsiteY5" fmla="*/ 383325 h 579488"/>
              <a:gd name="connsiteX6" fmla="*/ 964 w 427590"/>
              <a:gd name="connsiteY6" fmla="*/ 193898 h 579488"/>
              <a:gd name="connsiteX0" fmla="*/ 964 w 427590"/>
              <a:gd name="connsiteY0" fmla="*/ 193898 h 579486"/>
              <a:gd name="connsiteX1" fmla="*/ 214252 w 427590"/>
              <a:gd name="connsiteY1" fmla="*/ 0 h 579486"/>
              <a:gd name="connsiteX2" fmla="*/ 427540 w 427590"/>
              <a:gd name="connsiteY2" fmla="*/ 193898 h 579486"/>
              <a:gd name="connsiteX3" fmla="*/ 275472 w 427590"/>
              <a:gd name="connsiteY3" fmla="*/ 388085 h 579486"/>
              <a:gd name="connsiteX4" fmla="*/ 207109 w 427590"/>
              <a:gd name="connsiteY4" fmla="*/ 579486 h 579486"/>
              <a:gd name="connsiteX5" fmla="*/ 138551 w 427590"/>
              <a:gd name="connsiteY5" fmla="*/ 385707 h 579486"/>
              <a:gd name="connsiteX6" fmla="*/ 964 w 427590"/>
              <a:gd name="connsiteY6" fmla="*/ 193898 h 579486"/>
              <a:gd name="connsiteX0" fmla="*/ 1752 w 428378"/>
              <a:gd name="connsiteY0" fmla="*/ 193898 h 579486"/>
              <a:gd name="connsiteX1" fmla="*/ 215040 w 428378"/>
              <a:gd name="connsiteY1" fmla="*/ 0 h 579486"/>
              <a:gd name="connsiteX2" fmla="*/ 428328 w 428378"/>
              <a:gd name="connsiteY2" fmla="*/ 193898 h 579486"/>
              <a:gd name="connsiteX3" fmla="*/ 276260 w 428378"/>
              <a:gd name="connsiteY3" fmla="*/ 388085 h 579486"/>
              <a:gd name="connsiteX4" fmla="*/ 207897 w 428378"/>
              <a:gd name="connsiteY4" fmla="*/ 579486 h 579486"/>
              <a:gd name="connsiteX5" fmla="*/ 119098 w 428378"/>
              <a:gd name="connsiteY5" fmla="*/ 385707 h 579486"/>
              <a:gd name="connsiteX6" fmla="*/ 1752 w 428378"/>
              <a:gd name="connsiteY6" fmla="*/ 193898 h 579486"/>
              <a:gd name="connsiteX0" fmla="*/ 1752 w 428388"/>
              <a:gd name="connsiteY0" fmla="*/ 193898 h 579486"/>
              <a:gd name="connsiteX1" fmla="*/ 215040 w 428388"/>
              <a:gd name="connsiteY1" fmla="*/ 0 h 579486"/>
              <a:gd name="connsiteX2" fmla="*/ 428328 w 428388"/>
              <a:gd name="connsiteY2" fmla="*/ 193898 h 579486"/>
              <a:gd name="connsiteX3" fmla="*/ 296501 w 428388"/>
              <a:gd name="connsiteY3" fmla="*/ 388085 h 579486"/>
              <a:gd name="connsiteX4" fmla="*/ 207897 w 428388"/>
              <a:gd name="connsiteY4" fmla="*/ 579486 h 579486"/>
              <a:gd name="connsiteX5" fmla="*/ 119098 w 428388"/>
              <a:gd name="connsiteY5" fmla="*/ 385707 h 579486"/>
              <a:gd name="connsiteX6" fmla="*/ 1752 w 428388"/>
              <a:gd name="connsiteY6" fmla="*/ 193898 h 579486"/>
              <a:gd name="connsiteX0" fmla="*/ 1752 w 428388"/>
              <a:gd name="connsiteY0" fmla="*/ 193898 h 648542"/>
              <a:gd name="connsiteX1" fmla="*/ 215040 w 428388"/>
              <a:gd name="connsiteY1" fmla="*/ 0 h 648542"/>
              <a:gd name="connsiteX2" fmla="*/ 428328 w 428388"/>
              <a:gd name="connsiteY2" fmla="*/ 193898 h 648542"/>
              <a:gd name="connsiteX3" fmla="*/ 296501 w 428388"/>
              <a:gd name="connsiteY3" fmla="*/ 388085 h 648542"/>
              <a:gd name="connsiteX4" fmla="*/ 209088 w 428388"/>
              <a:gd name="connsiteY4" fmla="*/ 648542 h 648542"/>
              <a:gd name="connsiteX5" fmla="*/ 119098 w 428388"/>
              <a:gd name="connsiteY5" fmla="*/ 385707 h 648542"/>
              <a:gd name="connsiteX6" fmla="*/ 1752 w 428388"/>
              <a:gd name="connsiteY6" fmla="*/ 193898 h 648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388" h="648542">
                <a:moveTo>
                  <a:pt x="1752" y="193898"/>
                </a:moveTo>
                <a:cubicBezTo>
                  <a:pt x="17742" y="129614"/>
                  <a:pt x="97244" y="0"/>
                  <a:pt x="215040" y="0"/>
                </a:cubicBezTo>
                <a:cubicBezTo>
                  <a:pt x="332836" y="0"/>
                  <a:pt x="425467" y="131003"/>
                  <a:pt x="428328" y="193898"/>
                </a:cubicBezTo>
                <a:cubicBezTo>
                  <a:pt x="431189" y="256793"/>
                  <a:pt x="332049" y="355769"/>
                  <a:pt x="296501" y="388085"/>
                </a:cubicBezTo>
                <a:cubicBezTo>
                  <a:pt x="260953" y="420401"/>
                  <a:pt x="238655" y="648938"/>
                  <a:pt x="209088" y="648542"/>
                </a:cubicBezTo>
                <a:cubicBezTo>
                  <a:pt x="179521" y="648146"/>
                  <a:pt x="154646" y="418023"/>
                  <a:pt x="119098" y="385707"/>
                </a:cubicBezTo>
                <a:cubicBezTo>
                  <a:pt x="83550" y="353391"/>
                  <a:pt x="-14238" y="258183"/>
                  <a:pt x="1752" y="193898"/>
                </a:cubicBezTo>
                <a:close/>
              </a:path>
            </a:pathLst>
          </a:custGeom>
          <a:blipFill>
            <a:blip r:embed="rId3"/>
            <a:stretch>
              <a:fillRect/>
            </a:stretch>
          </a:blipFill>
          <a:ln>
            <a:noFill/>
          </a:ln>
          <a:scene3d>
            <a:camera prst="orthographicFront"/>
            <a:lightRig rig="threePt" dir="t"/>
          </a:scene3d>
          <a:sp3d>
            <a:bevelT w="190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C68426F6-6B3E-4FAF-92C0-9D73E915A6F3}"/>
              </a:ext>
            </a:extLst>
          </p:cNvPr>
          <p:cNvSpPr txBox="1"/>
          <p:nvPr/>
        </p:nvSpPr>
        <p:spPr>
          <a:xfrm>
            <a:off x="446809" y="5142687"/>
            <a:ext cx="2613313" cy="461665"/>
          </a:xfrm>
          <a:prstGeom prst="rect">
            <a:avLst/>
          </a:prstGeom>
          <a:noFill/>
        </p:spPr>
        <p:txBody>
          <a:bodyPr wrap="square" rtlCol="0">
            <a:spAutoFit/>
          </a:bodyPr>
          <a:lstStyle/>
          <a:p>
            <a:pPr algn="ctr"/>
            <a:r>
              <a:rPr lang="en-US" sz="2400" dirty="0">
                <a:solidFill>
                  <a:schemeClr val="accent4">
                    <a:lumMod val="60000"/>
                    <a:lumOff val="40000"/>
                  </a:schemeClr>
                </a:solidFill>
              </a:rPr>
              <a:t>God’s sovereignty </a:t>
            </a:r>
          </a:p>
        </p:txBody>
      </p:sp>
      <p:sp>
        <p:nvSpPr>
          <p:cNvPr id="32" name="TextBox 31">
            <a:extLst>
              <a:ext uri="{FF2B5EF4-FFF2-40B4-BE49-F238E27FC236}">
                <a16:creationId xmlns:a16="http://schemas.microsoft.com/office/drawing/2014/main" id="{00E437B2-F7E1-4382-95FD-AE5696578700}"/>
              </a:ext>
            </a:extLst>
          </p:cNvPr>
          <p:cNvSpPr txBox="1"/>
          <p:nvPr/>
        </p:nvSpPr>
        <p:spPr>
          <a:xfrm>
            <a:off x="5792649" y="5158999"/>
            <a:ext cx="2613313" cy="461665"/>
          </a:xfrm>
          <a:prstGeom prst="rect">
            <a:avLst/>
          </a:prstGeom>
          <a:noFill/>
        </p:spPr>
        <p:txBody>
          <a:bodyPr wrap="square" rtlCol="0">
            <a:spAutoFit/>
          </a:bodyPr>
          <a:lstStyle/>
          <a:p>
            <a:pPr algn="ctr"/>
            <a:r>
              <a:rPr lang="en-US" sz="2400" dirty="0">
                <a:solidFill>
                  <a:schemeClr val="accent4">
                    <a:lumMod val="60000"/>
                    <a:lumOff val="40000"/>
                  </a:schemeClr>
                </a:solidFill>
              </a:rPr>
              <a:t>Man’s freewill</a:t>
            </a:r>
          </a:p>
        </p:txBody>
      </p:sp>
      <p:sp>
        <p:nvSpPr>
          <p:cNvPr id="33" name="TextBox 32">
            <a:extLst>
              <a:ext uri="{FF2B5EF4-FFF2-40B4-BE49-F238E27FC236}">
                <a16:creationId xmlns:a16="http://schemas.microsoft.com/office/drawing/2014/main" id="{753FE8FB-AFE2-4D1C-943D-157EF46BF25D}"/>
              </a:ext>
            </a:extLst>
          </p:cNvPr>
          <p:cNvSpPr txBox="1"/>
          <p:nvPr/>
        </p:nvSpPr>
        <p:spPr>
          <a:xfrm>
            <a:off x="3072921" y="3147506"/>
            <a:ext cx="2879217" cy="584775"/>
          </a:xfrm>
          <a:prstGeom prst="rect">
            <a:avLst/>
          </a:prstGeom>
          <a:noFill/>
        </p:spPr>
        <p:txBody>
          <a:bodyPr wrap="square" rtlCol="0">
            <a:spAutoFit/>
          </a:bodyPr>
          <a:lstStyle/>
          <a:p>
            <a:pPr algn="ctr"/>
            <a:r>
              <a:rPr lang="en-US" sz="3200" dirty="0">
                <a:solidFill>
                  <a:schemeClr val="accent4">
                    <a:lumMod val="60000"/>
                    <a:lumOff val="40000"/>
                  </a:schemeClr>
                </a:solidFill>
                <a:effectLst>
                  <a:outerShdw blurRad="38100" dist="38100" dir="2700000" algn="tl">
                    <a:srgbClr val="000000">
                      <a:alpha val="43137"/>
                    </a:srgbClr>
                  </a:outerShdw>
                </a:effectLst>
              </a:rPr>
              <a:t>Salvation</a:t>
            </a:r>
          </a:p>
        </p:txBody>
      </p:sp>
    </p:spTree>
    <p:extLst>
      <p:ext uri="{BB962C8B-B14F-4D97-AF65-F5344CB8AC3E}">
        <p14:creationId xmlns:p14="http://schemas.microsoft.com/office/powerpoint/2010/main" val="132551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2"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10"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mph" presetSubtype="0" fill="hold" nodeType="clickEffect">
                                  <p:stCondLst>
                                    <p:cond delay="0"/>
                                  </p:stCondLst>
                                  <p:childTnLst>
                                    <p:animRot by="-1200000">
                                      <p:cBhvr>
                                        <p:cTn id="32" dur="1000" fill="hold"/>
                                        <p:tgtEl>
                                          <p:spTgt spid="21"/>
                                        </p:tgtEl>
                                        <p:attrNameLst>
                                          <p:attrName>r</p:attrName>
                                        </p:attrNameLst>
                                      </p:cBhvr>
                                    </p:animRot>
                                  </p:childTnLst>
                                </p:cTn>
                              </p:par>
                              <p:par>
                                <p:cTn id="33" presetID="8" presetClass="emph" presetSubtype="0" fill="hold" grpId="0" nodeType="withEffect">
                                  <p:stCondLst>
                                    <p:cond delay="0"/>
                                  </p:stCondLst>
                                  <p:childTnLst>
                                    <p:animRot by="-1200000">
                                      <p:cBhvr>
                                        <p:cTn id="34" dur="1000" fill="hold"/>
                                        <p:tgtEl>
                                          <p:spTgt spid="26"/>
                                        </p:tgtEl>
                                        <p:attrNameLst>
                                          <p:attrName>r</p:attrName>
                                        </p:attrNameLst>
                                      </p:cBhvr>
                                    </p:animRot>
                                  </p:childTnLst>
                                </p:cTn>
                              </p:par>
                              <p:par>
                                <p:cTn id="35" presetID="64" presetClass="path" presetSubtype="0" fill="hold" nodeType="withEffect">
                                  <p:stCondLst>
                                    <p:cond delay="0"/>
                                  </p:stCondLst>
                                  <p:childTnLst>
                                    <p:animMotion origin="layout" path="M 4.44444E-6 4.81481E-6 L -0.01684 -0.11875 " pathEditMode="relative" rAng="0" ptsTypes="AA">
                                      <p:cBhvr>
                                        <p:cTn id="36" dur="1000" fill="hold"/>
                                        <p:tgtEl>
                                          <p:spTgt spid="15"/>
                                        </p:tgtEl>
                                        <p:attrNameLst>
                                          <p:attrName>ppt_x</p:attrName>
                                          <p:attrName>ppt_y</p:attrName>
                                        </p:attrNameLst>
                                      </p:cBhvr>
                                      <p:rCtr x="-851" y="-5949"/>
                                    </p:animMotion>
                                  </p:childTnLst>
                                </p:cTn>
                              </p:par>
                              <p:par>
                                <p:cTn id="37" presetID="42" presetClass="path" presetSubtype="0" fill="hold" nodeType="withEffect">
                                  <p:stCondLst>
                                    <p:cond delay="0"/>
                                  </p:stCondLst>
                                  <p:childTnLst>
                                    <p:animMotion origin="layout" path="M 1.11111E-6 1.48148E-6 L 0.01597 0.14792 " pathEditMode="relative" rAng="0" ptsTypes="AA">
                                      <p:cBhvr>
                                        <p:cTn id="38" dur="1000" fill="hold"/>
                                        <p:tgtEl>
                                          <p:spTgt spid="9"/>
                                        </p:tgtEl>
                                        <p:attrNameLst>
                                          <p:attrName>ppt_x</p:attrName>
                                          <p:attrName>ppt_y</p:attrName>
                                        </p:attrNameLst>
                                      </p:cBhvr>
                                      <p:rCtr x="799" y="7384"/>
                                    </p:animMotion>
                                  </p:childTnLst>
                                </p:cTn>
                              </p:par>
                            </p:childTnLst>
                          </p:cTn>
                        </p:par>
                        <p:par>
                          <p:cTn id="39" fill="hold">
                            <p:stCondLst>
                              <p:cond delay="1000"/>
                            </p:stCondLst>
                            <p:childTnLst>
                              <p:par>
                                <p:cTn id="40" presetID="10" presetClass="entr" presetSubtype="0" fill="hold" grpId="0" nodeType="afterEffect">
                                  <p:stCondLst>
                                    <p:cond delay="0"/>
                                  </p:stCondLst>
                                  <p:iterate type="lt">
                                    <p:tmPct val="0"/>
                                  </p:iterate>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mph" presetSubtype="0" fill="hold" nodeType="clickEffect">
                                  <p:stCondLst>
                                    <p:cond delay="0"/>
                                  </p:stCondLst>
                                  <p:childTnLst>
                                    <p:animRot by="2400000">
                                      <p:cBhvr>
                                        <p:cTn id="46" dur="2000" fill="hold"/>
                                        <p:tgtEl>
                                          <p:spTgt spid="21"/>
                                        </p:tgtEl>
                                        <p:attrNameLst>
                                          <p:attrName>r</p:attrName>
                                        </p:attrNameLst>
                                      </p:cBhvr>
                                    </p:animRot>
                                  </p:childTnLst>
                                </p:cTn>
                              </p:par>
                              <p:par>
                                <p:cTn id="47" presetID="8" presetClass="emph" presetSubtype="0" fill="hold" grpId="1" nodeType="withEffect">
                                  <p:stCondLst>
                                    <p:cond delay="0"/>
                                  </p:stCondLst>
                                  <p:childTnLst>
                                    <p:animRot by="2400000">
                                      <p:cBhvr>
                                        <p:cTn id="48" dur="2000" fill="hold"/>
                                        <p:tgtEl>
                                          <p:spTgt spid="26"/>
                                        </p:tgtEl>
                                        <p:attrNameLst>
                                          <p:attrName>r</p:attrName>
                                        </p:attrNameLst>
                                      </p:cBhvr>
                                    </p:animRot>
                                  </p:childTnLst>
                                </p:cTn>
                              </p:par>
                              <p:par>
                                <p:cTn id="49" presetID="64" presetClass="path" presetSubtype="0" fill="hold" nodeType="withEffect">
                                  <p:stCondLst>
                                    <p:cond delay="0"/>
                                  </p:stCondLst>
                                  <p:childTnLst>
                                    <p:animMotion origin="layout" path="M 0.01597 0.14792 L 0.01476 -0.11366 " pathEditMode="relative" rAng="0" ptsTypes="AA">
                                      <p:cBhvr>
                                        <p:cTn id="50" dur="2000" fill="hold"/>
                                        <p:tgtEl>
                                          <p:spTgt spid="9"/>
                                        </p:tgtEl>
                                        <p:attrNameLst>
                                          <p:attrName>ppt_x</p:attrName>
                                          <p:attrName>ppt_y</p:attrName>
                                        </p:attrNameLst>
                                      </p:cBhvr>
                                      <p:rCtr x="-69" y="-13079"/>
                                    </p:animMotion>
                                  </p:childTnLst>
                                </p:cTn>
                              </p:par>
                              <p:par>
                                <p:cTn id="51" presetID="42" presetClass="path" presetSubtype="0" fill="hold" nodeType="withEffect">
                                  <p:stCondLst>
                                    <p:cond delay="0"/>
                                  </p:stCondLst>
                                  <p:childTnLst>
                                    <p:animMotion origin="layout" path="M -0.01684 -0.11875 L -0.01407 0.13796 " pathEditMode="relative" rAng="0" ptsTypes="AA">
                                      <p:cBhvr>
                                        <p:cTn id="52" dur="2000" fill="hold"/>
                                        <p:tgtEl>
                                          <p:spTgt spid="15"/>
                                        </p:tgtEl>
                                        <p:attrNameLst>
                                          <p:attrName>ppt_x</p:attrName>
                                          <p:attrName>ppt_y</p:attrName>
                                        </p:attrNameLst>
                                      </p:cBhvr>
                                      <p:rCtr x="139" y="12824"/>
                                    </p:animMotion>
                                  </p:childTnLst>
                                </p:cTn>
                              </p:par>
                            </p:childTnLst>
                          </p:cTn>
                        </p:par>
                        <p:par>
                          <p:cTn id="53" fill="hold">
                            <p:stCondLst>
                              <p:cond delay="2000"/>
                            </p:stCondLst>
                            <p:childTnLst>
                              <p:par>
                                <p:cTn id="54" presetID="10" presetClass="entr" presetSubtype="0" fill="hold" grpId="0" nodeType="afterEffect">
                                  <p:stCondLst>
                                    <p:cond delay="0"/>
                                  </p:stCondLst>
                                  <p:iterate type="lt">
                                    <p:tmPct val="0"/>
                                  </p:iterate>
                                  <p:childTnLst>
                                    <p:set>
                                      <p:cBhvr>
                                        <p:cTn id="55" dur="1" fill="hold">
                                          <p:stCondLst>
                                            <p:cond delay="0"/>
                                          </p:stCondLst>
                                        </p:cTn>
                                        <p:tgtEl>
                                          <p:spTgt spid="32"/>
                                        </p:tgtEl>
                                        <p:attrNameLst>
                                          <p:attrName>style.visibility</p:attrName>
                                        </p:attrNameLst>
                                      </p:cBhvr>
                                      <p:to>
                                        <p:strVal val="visible"/>
                                      </p:to>
                                    </p:set>
                                    <p:animEffect transition="in" filter="fade">
                                      <p:cBhvr>
                                        <p:cTn id="56" dur="500"/>
                                        <p:tgtEl>
                                          <p:spTgt spid="32"/>
                                        </p:tgtEl>
                                      </p:cBhvr>
                                    </p:animEffect>
                                  </p:childTnLst>
                                </p:cTn>
                              </p:par>
                            </p:childTnLst>
                          </p:cTn>
                        </p:par>
                      </p:childTnLst>
                    </p:cTn>
                  </p:par>
                  <p:par>
                    <p:cTn id="57" fill="hold">
                      <p:stCondLst>
                        <p:cond delay="indefinite"/>
                      </p:stCondLst>
                      <p:childTnLst>
                        <p:par>
                          <p:cTn id="58" fill="hold">
                            <p:stCondLst>
                              <p:cond delay="0"/>
                            </p:stCondLst>
                            <p:childTnLst>
                              <p:par>
                                <p:cTn id="59" presetID="8" presetClass="emph" presetSubtype="0" fill="hold" nodeType="clickEffect">
                                  <p:stCondLst>
                                    <p:cond delay="0"/>
                                  </p:stCondLst>
                                  <p:childTnLst>
                                    <p:animRot by="-1200000">
                                      <p:cBhvr>
                                        <p:cTn id="60" dur="2000" fill="hold"/>
                                        <p:tgtEl>
                                          <p:spTgt spid="21"/>
                                        </p:tgtEl>
                                        <p:attrNameLst>
                                          <p:attrName>r</p:attrName>
                                        </p:attrNameLst>
                                      </p:cBhvr>
                                    </p:animRot>
                                  </p:childTnLst>
                                </p:cTn>
                              </p:par>
                              <p:par>
                                <p:cTn id="61" presetID="8" presetClass="emph" presetSubtype="0" fill="hold" grpId="3" nodeType="withEffect">
                                  <p:stCondLst>
                                    <p:cond delay="0"/>
                                  </p:stCondLst>
                                  <p:childTnLst>
                                    <p:animRot by="-1200000">
                                      <p:cBhvr>
                                        <p:cTn id="62" dur="2000" fill="hold"/>
                                        <p:tgtEl>
                                          <p:spTgt spid="26"/>
                                        </p:tgtEl>
                                        <p:attrNameLst>
                                          <p:attrName>r</p:attrName>
                                        </p:attrNameLst>
                                      </p:cBhvr>
                                    </p:animRot>
                                  </p:childTnLst>
                                </p:cTn>
                              </p:par>
                              <p:par>
                                <p:cTn id="63" presetID="42" presetClass="path" presetSubtype="0" fill="hold" nodeType="withEffect">
                                  <p:stCondLst>
                                    <p:cond delay="0"/>
                                  </p:stCondLst>
                                  <p:childTnLst>
                                    <p:animMotion origin="layout" path="M 0.01476 -0.11366 L 1.11111E-6 1.48148E-6 " pathEditMode="relative" rAng="0" ptsTypes="AA">
                                      <p:cBhvr>
                                        <p:cTn id="64" dur="2000" fill="hold"/>
                                        <p:tgtEl>
                                          <p:spTgt spid="9"/>
                                        </p:tgtEl>
                                        <p:attrNameLst>
                                          <p:attrName>ppt_x</p:attrName>
                                          <p:attrName>ppt_y</p:attrName>
                                        </p:attrNameLst>
                                      </p:cBhvr>
                                      <p:rCtr x="-747" y="5671"/>
                                    </p:animMotion>
                                  </p:childTnLst>
                                </p:cTn>
                              </p:par>
                              <p:par>
                                <p:cTn id="65" presetID="64" presetClass="path" presetSubtype="0" fill="hold" nodeType="withEffect">
                                  <p:stCondLst>
                                    <p:cond delay="0"/>
                                  </p:stCondLst>
                                  <p:childTnLst>
                                    <p:animMotion origin="layout" path="M -0.01407 0.13796 L 4.44444E-6 4.81481E-6 " pathEditMode="relative" rAng="0" ptsTypes="AA">
                                      <p:cBhvr>
                                        <p:cTn id="66" dur="2000" fill="hold"/>
                                        <p:tgtEl>
                                          <p:spTgt spid="15"/>
                                        </p:tgtEl>
                                        <p:attrNameLst>
                                          <p:attrName>ppt_x</p:attrName>
                                          <p:attrName>ppt_y</p:attrName>
                                        </p:attrNameLst>
                                      </p:cBhvr>
                                      <p:rCtr x="694" y="-6898"/>
                                    </p:animMotion>
                                  </p:childTnLst>
                                </p:cTn>
                              </p:par>
                            </p:childTnLst>
                          </p:cTn>
                        </p:par>
                        <p:par>
                          <p:cTn id="67" fill="hold">
                            <p:stCondLst>
                              <p:cond delay="2000"/>
                            </p:stCondLst>
                            <p:childTnLst>
                              <p:par>
                                <p:cTn id="68" presetID="64" presetClass="path" presetSubtype="0" fill="hold" grpId="1" nodeType="afterEffect">
                                  <p:stCondLst>
                                    <p:cond delay="0"/>
                                  </p:stCondLst>
                                  <p:iterate type="lt">
                                    <p:tmPct val="0"/>
                                  </p:iterate>
                                  <p:childTnLst>
                                    <p:animMotion origin="layout" path="M 3.33333E-6 -3.33333E-6 L 0.29201 -0.28333 " pathEditMode="relative" rAng="0" ptsTypes="AA">
                                      <p:cBhvr>
                                        <p:cTn id="69" dur="2000" fill="hold"/>
                                        <p:tgtEl>
                                          <p:spTgt spid="31"/>
                                        </p:tgtEl>
                                        <p:attrNameLst>
                                          <p:attrName>ppt_x</p:attrName>
                                          <p:attrName>ppt_y</p:attrName>
                                        </p:attrNameLst>
                                      </p:cBhvr>
                                      <p:rCtr x="14601" y="-14167"/>
                                    </p:animMotion>
                                  </p:childTnLst>
                                </p:cTn>
                              </p:par>
                              <p:par>
                                <p:cTn id="70" presetID="64" presetClass="path" presetSubtype="0" fill="hold" grpId="1" nodeType="withEffect">
                                  <p:stCondLst>
                                    <p:cond delay="0"/>
                                  </p:stCondLst>
                                  <p:iterate type="lt">
                                    <p:tmPct val="0"/>
                                  </p:iterate>
                                  <p:childTnLst>
                                    <p:animMotion origin="layout" path="M 1.11111E-6 3.7037E-7 L -0.2809 -0.28588 " pathEditMode="relative" rAng="0" ptsTypes="AA">
                                      <p:cBhvr>
                                        <p:cTn id="71" dur="2000" fill="hold"/>
                                        <p:tgtEl>
                                          <p:spTgt spid="32"/>
                                        </p:tgtEl>
                                        <p:attrNameLst>
                                          <p:attrName>ppt_x</p:attrName>
                                          <p:attrName>ppt_y</p:attrName>
                                        </p:attrNameLst>
                                      </p:cBhvr>
                                      <p:rCtr x="-14045" y="-14306"/>
                                    </p:animMotion>
                                  </p:childTnLst>
                                </p:cTn>
                              </p:par>
                            </p:childTnLst>
                          </p:cTn>
                        </p:par>
                        <p:par>
                          <p:cTn id="72" fill="hold">
                            <p:stCondLst>
                              <p:cond delay="4000"/>
                            </p:stCondLst>
                            <p:childTnLst>
                              <p:par>
                                <p:cTn id="73" presetID="38" presetClass="exit" presetSubtype="0" accel="50000" fill="hold" grpId="2" nodeType="afterEffect">
                                  <p:stCondLst>
                                    <p:cond delay="0"/>
                                  </p:stCondLst>
                                  <p:iterate type="lt">
                                    <p:tmPct val="10000"/>
                                  </p:iterate>
                                  <p:childTnLst>
                                    <p:anim calcmode="lin" valueType="num">
                                      <p:cBhvr>
                                        <p:cTn id="74" dur="1000">
                                          <p:stCondLst>
                                            <p:cond delay="0"/>
                                          </p:stCondLst>
                                        </p:cTn>
                                        <p:tgtEl>
                                          <p:spTgt spid="31"/>
                                        </p:tgtEl>
                                        <p:attrNameLst>
                                          <p:attrName>style.rotation</p:attrName>
                                        </p:attrNameLst>
                                      </p:cBhvr>
                                      <p:tavLst>
                                        <p:tav tm="0">
                                          <p:val>
                                            <p:fltVal val="0"/>
                                          </p:val>
                                        </p:tav>
                                        <p:tav tm="100000">
                                          <p:val>
                                            <p:fltVal val="45"/>
                                          </p:val>
                                        </p:tav>
                                      </p:tavLst>
                                    </p:anim>
                                    <p:anim calcmode="lin" valueType="num">
                                      <p:cBhvr>
                                        <p:cTn id="75" dur="1000">
                                          <p:stCondLst>
                                            <p:cond delay="0"/>
                                          </p:stCondLst>
                                        </p:cTn>
                                        <p:tgtEl>
                                          <p:spTgt spid="31"/>
                                        </p:tgtEl>
                                        <p:attrNameLst>
                                          <p:attrName>ppt_y</p:attrName>
                                        </p:attrNameLst>
                                      </p:cBhvr>
                                      <p:tavLst>
                                        <p:tav tm="0">
                                          <p:val>
                                            <p:strVal val="ppt_y"/>
                                          </p:val>
                                        </p:tav>
                                        <p:tav tm="100000">
                                          <p:val>
                                            <p:strVal val="ppt_y+1"/>
                                          </p:val>
                                        </p:tav>
                                      </p:tavLst>
                                    </p:anim>
                                    <p:set>
                                      <p:cBhvr>
                                        <p:cTn id="76" dur="1" fill="hold">
                                          <p:stCondLst>
                                            <p:cond delay="999"/>
                                          </p:stCondLst>
                                        </p:cTn>
                                        <p:tgtEl>
                                          <p:spTgt spid="31"/>
                                        </p:tgtEl>
                                        <p:attrNameLst>
                                          <p:attrName>style.visibility</p:attrName>
                                        </p:attrNameLst>
                                      </p:cBhvr>
                                      <p:to>
                                        <p:strVal val="hidden"/>
                                      </p:to>
                                    </p:set>
                                  </p:childTnLst>
                                </p:cTn>
                              </p:par>
                              <p:par>
                                <p:cTn id="77" presetID="38" presetClass="exit" presetSubtype="0" accel="50000" fill="hold" grpId="2" nodeType="withEffect">
                                  <p:stCondLst>
                                    <p:cond delay="0"/>
                                  </p:stCondLst>
                                  <p:iterate type="lt">
                                    <p:tmPct val="10000"/>
                                  </p:iterate>
                                  <p:childTnLst>
                                    <p:anim calcmode="lin" valueType="num">
                                      <p:cBhvr>
                                        <p:cTn id="78" dur="1000">
                                          <p:stCondLst>
                                            <p:cond delay="0"/>
                                          </p:stCondLst>
                                        </p:cTn>
                                        <p:tgtEl>
                                          <p:spTgt spid="32"/>
                                        </p:tgtEl>
                                        <p:attrNameLst>
                                          <p:attrName>style.rotation</p:attrName>
                                        </p:attrNameLst>
                                      </p:cBhvr>
                                      <p:tavLst>
                                        <p:tav tm="0">
                                          <p:val>
                                            <p:fltVal val="0"/>
                                          </p:val>
                                        </p:tav>
                                        <p:tav tm="100000">
                                          <p:val>
                                            <p:fltVal val="45"/>
                                          </p:val>
                                        </p:tav>
                                      </p:tavLst>
                                    </p:anim>
                                    <p:anim calcmode="lin" valueType="num">
                                      <p:cBhvr>
                                        <p:cTn id="79" dur="1000">
                                          <p:stCondLst>
                                            <p:cond delay="0"/>
                                          </p:stCondLst>
                                        </p:cTn>
                                        <p:tgtEl>
                                          <p:spTgt spid="32"/>
                                        </p:tgtEl>
                                        <p:attrNameLst>
                                          <p:attrName>ppt_y</p:attrName>
                                        </p:attrNameLst>
                                      </p:cBhvr>
                                      <p:tavLst>
                                        <p:tav tm="0">
                                          <p:val>
                                            <p:strVal val="ppt_y"/>
                                          </p:val>
                                        </p:tav>
                                        <p:tav tm="100000">
                                          <p:val>
                                            <p:strVal val="ppt_y+1"/>
                                          </p:val>
                                        </p:tav>
                                      </p:tavLst>
                                    </p:anim>
                                    <p:set>
                                      <p:cBhvr>
                                        <p:cTn id="80" dur="1" fill="hold">
                                          <p:stCondLst>
                                            <p:cond delay="999"/>
                                          </p:stCondLst>
                                        </p:cTn>
                                        <p:tgtEl>
                                          <p:spTgt spid="32"/>
                                        </p:tgtEl>
                                        <p:attrNameLst>
                                          <p:attrName>style.visibility</p:attrName>
                                        </p:attrNameLst>
                                      </p:cBhvr>
                                      <p:to>
                                        <p:strVal val="hidden"/>
                                      </p:to>
                                    </p:set>
                                  </p:childTnLst>
                                </p:cTn>
                              </p:par>
                              <p:par>
                                <p:cTn id="81" presetID="10" presetClass="entr" presetSubtype="0"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Effect transition="in" filter="fade">
                                      <p:cBhvr>
                                        <p:cTn id="83" dur="1000"/>
                                        <p:tgtEl>
                                          <p:spTgt spid="33"/>
                                        </p:tgtEl>
                                      </p:cBhvr>
                                    </p:animEffect>
                                  </p:childTnLst>
                                </p:cTn>
                              </p:par>
                            </p:childTnLst>
                          </p:cTn>
                        </p:par>
                        <p:par>
                          <p:cTn id="84" fill="hold">
                            <p:stCondLst>
                              <p:cond delay="6500"/>
                            </p:stCondLst>
                            <p:childTnLst>
                              <p:par>
                                <p:cTn id="85" presetID="6" presetClass="emph" presetSubtype="0" fill="hold" grpId="1" nodeType="afterEffect">
                                  <p:stCondLst>
                                    <p:cond delay="0"/>
                                  </p:stCondLst>
                                  <p:childTnLst>
                                    <p:animScale>
                                      <p:cBhvr>
                                        <p:cTn id="86" dur="2000" fill="hold"/>
                                        <p:tgtEl>
                                          <p:spTgt spid="33"/>
                                        </p:tgtEl>
                                      </p:cBhvr>
                                      <p:by x="150000" y="150000"/>
                                    </p:animScale>
                                  </p:childTnLst>
                                </p:cTn>
                              </p:par>
                              <p:par>
                                <p:cTn id="87" presetID="10" presetClass="exit" presetSubtype="0" fill="hold" nodeType="withEffect">
                                  <p:stCondLst>
                                    <p:cond delay="0"/>
                                  </p:stCondLst>
                                  <p:childTnLst>
                                    <p:animEffect transition="out" filter="fade">
                                      <p:cBhvr>
                                        <p:cTn id="88" dur="3000"/>
                                        <p:tgtEl>
                                          <p:spTgt spid="9"/>
                                        </p:tgtEl>
                                      </p:cBhvr>
                                    </p:animEffect>
                                    <p:set>
                                      <p:cBhvr>
                                        <p:cTn id="89" dur="1" fill="hold">
                                          <p:stCondLst>
                                            <p:cond delay="2999"/>
                                          </p:stCondLst>
                                        </p:cTn>
                                        <p:tgtEl>
                                          <p:spTgt spid="9"/>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3000"/>
                                        <p:tgtEl>
                                          <p:spTgt spid="15"/>
                                        </p:tgtEl>
                                      </p:cBhvr>
                                    </p:animEffect>
                                    <p:set>
                                      <p:cBhvr>
                                        <p:cTn id="92" dur="1" fill="hold">
                                          <p:stCondLst>
                                            <p:cond delay="2999"/>
                                          </p:stCondLst>
                                        </p:cTn>
                                        <p:tgtEl>
                                          <p:spTgt spid="15"/>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3000"/>
                                        <p:tgtEl>
                                          <p:spTgt spid="7"/>
                                        </p:tgtEl>
                                      </p:cBhvr>
                                    </p:animEffect>
                                    <p:set>
                                      <p:cBhvr>
                                        <p:cTn id="95" dur="1" fill="hold">
                                          <p:stCondLst>
                                            <p:cond delay="2999"/>
                                          </p:stCondLst>
                                        </p:cTn>
                                        <p:tgtEl>
                                          <p:spTgt spid="7"/>
                                        </p:tgtEl>
                                        <p:attrNameLst>
                                          <p:attrName>style.visibility</p:attrName>
                                        </p:attrNameLst>
                                      </p:cBhvr>
                                      <p:to>
                                        <p:strVal val="hidden"/>
                                      </p:to>
                                    </p:set>
                                  </p:childTnLst>
                                </p:cTn>
                              </p:par>
                              <p:par>
                                <p:cTn id="96" presetID="10" presetClass="exit" presetSubtype="0" fill="hold" grpId="1" nodeType="withEffect">
                                  <p:stCondLst>
                                    <p:cond delay="0"/>
                                  </p:stCondLst>
                                  <p:childTnLst>
                                    <p:animEffect transition="out" filter="fade">
                                      <p:cBhvr>
                                        <p:cTn id="97" dur="3000"/>
                                        <p:tgtEl>
                                          <p:spTgt spid="5"/>
                                        </p:tgtEl>
                                      </p:cBhvr>
                                    </p:animEffect>
                                    <p:set>
                                      <p:cBhvr>
                                        <p:cTn id="98" dur="1" fill="hold">
                                          <p:stCondLst>
                                            <p:cond delay="2999"/>
                                          </p:stCondLst>
                                        </p:cTn>
                                        <p:tgtEl>
                                          <p:spTgt spid="5"/>
                                        </p:tgtEl>
                                        <p:attrNameLst>
                                          <p:attrName>style.visibility</p:attrName>
                                        </p:attrNameLst>
                                      </p:cBhvr>
                                      <p:to>
                                        <p:strVal val="hidden"/>
                                      </p:to>
                                    </p:set>
                                  </p:childTnLst>
                                </p:cTn>
                              </p:par>
                              <p:par>
                                <p:cTn id="99" presetID="10" presetClass="exit" presetSubtype="0" fill="hold" nodeType="withEffect">
                                  <p:stCondLst>
                                    <p:cond delay="0"/>
                                  </p:stCondLst>
                                  <p:childTnLst>
                                    <p:animEffect transition="out" filter="fade">
                                      <p:cBhvr>
                                        <p:cTn id="100" dur="3000"/>
                                        <p:tgtEl>
                                          <p:spTgt spid="21"/>
                                        </p:tgtEl>
                                      </p:cBhvr>
                                    </p:animEffect>
                                    <p:set>
                                      <p:cBhvr>
                                        <p:cTn id="101" dur="1" fill="hold">
                                          <p:stCondLst>
                                            <p:cond delay="2999"/>
                                          </p:stCondLst>
                                        </p:cTn>
                                        <p:tgtEl>
                                          <p:spTgt spid="21"/>
                                        </p:tgtEl>
                                        <p:attrNameLst>
                                          <p:attrName>style.visibility</p:attrName>
                                        </p:attrNameLst>
                                      </p:cBhvr>
                                      <p:to>
                                        <p:strVal val="hidden"/>
                                      </p:to>
                                    </p:set>
                                  </p:childTnLst>
                                </p:cTn>
                              </p:par>
                              <p:par>
                                <p:cTn id="102" presetID="10" presetClass="exit" presetSubtype="0" fill="hold" grpId="1" nodeType="withEffect">
                                  <p:stCondLst>
                                    <p:cond delay="0"/>
                                  </p:stCondLst>
                                  <p:childTnLst>
                                    <p:animEffect transition="out" filter="fade">
                                      <p:cBhvr>
                                        <p:cTn id="103" dur="3000"/>
                                        <p:tgtEl>
                                          <p:spTgt spid="8"/>
                                        </p:tgtEl>
                                      </p:cBhvr>
                                    </p:animEffect>
                                    <p:set>
                                      <p:cBhvr>
                                        <p:cTn id="104" dur="1" fill="hold">
                                          <p:stCondLst>
                                            <p:cond delay="2999"/>
                                          </p:stCondLst>
                                        </p:cTn>
                                        <p:tgtEl>
                                          <p:spTgt spid="8"/>
                                        </p:tgtEl>
                                        <p:attrNameLst>
                                          <p:attrName>style.visibility</p:attrName>
                                        </p:attrNameLst>
                                      </p:cBhvr>
                                      <p:to>
                                        <p:strVal val="hidden"/>
                                      </p:to>
                                    </p:set>
                                  </p:childTnLst>
                                </p:cTn>
                              </p:par>
                              <p:par>
                                <p:cTn id="105" presetID="10" presetClass="exit" presetSubtype="0" fill="hold" grpId="1" nodeType="withEffect">
                                  <p:stCondLst>
                                    <p:cond delay="0"/>
                                  </p:stCondLst>
                                  <p:childTnLst>
                                    <p:animEffect transition="out" filter="fade">
                                      <p:cBhvr>
                                        <p:cTn id="106" dur="3000"/>
                                        <p:tgtEl>
                                          <p:spTgt spid="25"/>
                                        </p:tgtEl>
                                      </p:cBhvr>
                                    </p:animEffect>
                                    <p:set>
                                      <p:cBhvr>
                                        <p:cTn id="107" dur="1" fill="hold">
                                          <p:stCondLst>
                                            <p:cond delay="2999"/>
                                          </p:stCondLst>
                                        </p:cTn>
                                        <p:tgtEl>
                                          <p:spTgt spid="25"/>
                                        </p:tgtEl>
                                        <p:attrNameLst>
                                          <p:attrName>style.visibility</p:attrName>
                                        </p:attrNameLst>
                                      </p:cBhvr>
                                      <p:to>
                                        <p:strVal val="hidden"/>
                                      </p:to>
                                    </p:set>
                                  </p:childTnLst>
                                </p:cTn>
                              </p:par>
                              <p:par>
                                <p:cTn id="108" presetID="10" presetClass="exit" presetSubtype="0" fill="hold" grpId="4" nodeType="withEffect">
                                  <p:stCondLst>
                                    <p:cond delay="0"/>
                                  </p:stCondLst>
                                  <p:childTnLst>
                                    <p:animEffect transition="out" filter="fade">
                                      <p:cBhvr>
                                        <p:cTn id="109" dur="500"/>
                                        <p:tgtEl>
                                          <p:spTgt spid="26"/>
                                        </p:tgtEl>
                                      </p:cBhvr>
                                    </p:animEffect>
                                    <p:set>
                                      <p:cBhvr>
                                        <p:cTn id="110"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8" grpId="0" animBg="1"/>
      <p:bldP spid="8" grpId="1" animBg="1"/>
      <p:bldP spid="25" grpId="0" animBg="1"/>
      <p:bldP spid="25" grpId="1" animBg="1"/>
      <p:bldP spid="26" grpId="0" animBg="1"/>
      <p:bldP spid="26" grpId="1" animBg="1"/>
      <p:bldP spid="26" grpId="2" animBg="1"/>
      <p:bldP spid="26" grpId="3" animBg="1"/>
      <p:bldP spid="26" grpId="4" animBg="1"/>
      <p:bldP spid="31" grpId="0"/>
      <p:bldP spid="31" grpId="1"/>
      <p:bldP spid="31" grpId="2"/>
      <p:bldP spid="32" grpId="0"/>
      <p:bldP spid="32" grpId="1"/>
      <p:bldP spid="32" grpId="2"/>
      <p:bldP spid="33" grpId="0"/>
      <p:bldP spid="33" grpId="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CFDE66-D933-41C9-A0FD-C4CFE2FA1838}"/>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1:1-12</a:t>
            </a:r>
          </a:p>
        </p:txBody>
      </p:sp>
    </p:spTree>
    <p:extLst>
      <p:ext uri="{BB962C8B-B14F-4D97-AF65-F5344CB8AC3E}">
        <p14:creationId xmlns:p14="http://schemas.microsoft.com/office/powerpoint/2010/main" val="445644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3F03A5-604B-4474-9538-E7B717652440}"/>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1:1-12</a:t>
            </a:r>
          </a:p>
        </p:txBody>
      </p:sp>
      <p:sp>
        <p:nvSpPr>
          <p:cNvPr id="3" name="TextBox 2">
            <a:extLst>
              <a:ext uri="{FF2B5EF4-FFF2-40B4-BE49-F238E27FC236}">
                <a16:creationId xmlns:a16="http://schemas.microsoft.com/office/drawing/2014/main" id="{A9DB6881-E28D-4640-B6F4-126EE6D5997D}"/>
              </a:ext>
            </a:extLst>
          </p:cNvPr>
          <p:cNvSpPr txBox="1"/>
          <p:nvPr/>
        </p:nvSpPr>
        <p:spPr>
          <a:xfrm>
            <a:off x="442609" y="1357009"/>
            <a:ext cx="8244191" cy="584775"/>
          </a:xfrm>
          <a:prstGeom prst="rect">
            <a:avLst/>
          </a:prstGeom>
          <a:noFill/>
        </p:spPr>
        <p:txBody>
          <a:bodyPr wrap="square" rtlCol="0">
            <a:spAutoFit/>
          </a:bodyPr>
          <a:lstStyle/>
          <a:p>
            <a:r>
              <a:rPr lang="en-US" sz="3200" dirty="0">
                <a:solidFill>
                  <a:schemeClr val="accent4">
                    <a:lumMod val="60000"/>
                    <a:lumOff val="40000"/>
                  </a:schemeClr>
                </a:solidFill>
              </a:rPr>
              <a:t>purified</a:t>
            </a:r>
            <a:r>
              <a:rPr lang="en-US" sz="3200" dirty="0"/>
              <a:t> ~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hagnizō</a:t>
            </a:r>
            <a:r>
              <a:rPr lang="en-US" sz="3200" dirty="0"/>
              <a:t> – verb form of </a:t>
            </a:r>
            <a:r>
              <a:rPr lang="en-US" sz="3200" i="1" dirty="0" err="1"/>
              <a:t>hagios</a:t>
            </a:r>
            <a:endParaRPr lang="en-US" sz="3200" dirty="0"/>
          </a:p>
        </p:txBody>
      </p:sp>
      <p:sp>
        <p:nvSpPr>
          <p:cNvPr id="4" name="TextBox 3">
            <a:extLst>
              <a:ext uri="{FF2B5EF4-FFF2-40B4-BE49-F238E27FC236}">
                <a16:creationId xmlns:a16="http://schemas.microsoft.com/office/drawing/2014/main" id="{580A67C6-AD7D-47FE-A7D4-C795E84A5E58}"/>
              </a:ext>
            </a:extLst>
          </p:cNvPr>
          <p:cNvSpPr txBox="1"/>
          <p:nvPr/>
        </p:nvSpPr>
        <p:spPr>
          <a:xfrm>
            <a:off x="734438" y="1893023"/>
            <a:ext cx="7850222"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rPr>
              <a:t> </a:t>
            </a:r>
            <a:r>
              <a:rPr lang="en-US" sz="3200" dirty="0"/>
              <a:t>Literally, </a:t>
            </a:r>
            <a:r>
              <a:rPr lang="en-US" sz="3200" i="1" dirty="0" err="1"/>
              <a:t>holified</a:t>
            </a:r>
            <a:r>
              <a:rPr lang="en-US" sz="3200" dirty="0"/>
              <a:t> </a:t>
            </a:r>
          </a:p>
        </p:txBody>
      </p:sp>
      <p:sp>
        <p:nvSpPr>
          <p:cNvPr id="7" name="TextBox 6">
            <a:extLst>
              <a:ext uri="{FF2B5EF4-FFF2-40B4-BE49-F238E27FC236}">
                <a16:creationId xmlns:a16="http://schemas.microsoft.com/office/drawing/2014/main" id="{37DC3FF2-5A4F-4BC4-9190-9A25B12CAE20}"/>
              </a:ext>
            </a:extLst>
          </p:cNvPr>
          <p:cNvSpPr txBox="1"/>
          <p:nvPr/>
        </p:nvSpPr>
        <p:spPr>
          <a:xfrm>
            <a:off x="444345" y="2418611"/>
            <a:ext cx="8244191" cy="584775"/>
          </a:xfrm>
          <a:prstGeom prst="rect">
            <a:avLst/>
          </a:prstGeom>
          <a:noFill/>
        </p:spPr>
        <p:txBody>
          <a:bodyPr wrap="square" rtlCol="0">
            <a:spAutoFit/>
          </a:bodyPr>
          <a:lstStyle/>
          <a:p>
            <a:r>
              <a:rPr lang="en-US" sz="3200" dirty="0">
                <a:solidFill>
                  <a:schemeClr val="accent4">
                    <a:lumMod val="60000"/>
                    <a:lumOff val="40000"/>
                  </a:schemeClr>
                </a:solidFill>
              </a:rPr>
              <a:t>sincere</a:t>
            </a:r>
            <a:r>
              <a:rPr lang="en-US" sz="3200" dirty="0"/>
              <a:t> ~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anupokritos</a:t>
            </a:r>
            <a:r>
              <a:rPr lang="en-US" sz="3200" dirty="0"/>
              <a:t> (unhypocritical)</a:t>
            </a:r>
            <a:endParaRPr lang="en-US" sz="4800" dirty="0"/>
          </a:p>
        </p:txBody>
      </p:sp>
      <p:sp>
        <p:nvSpPr>
          <p:cNvPr id="8" name="TextBox 7">
            <a:extLst>
              <a:ext uri="{FF2B5EF4-FFF2-40B4-BE49-F238E27FC236}">
                <a16:creationId xmlns:a16="http://schemas.microsoft.com/office/drawing/2014/main" id="{D3F7B06B-99DA-4419-9B52-4601064A7D81}"/>
              </a:ext>
            </a:extLst>
          </p:cNvPr>
          <p:cNvSpPr txBox="1"/>
          <p:nvPr/>
        </p:nvSpPr>
        <p:spPr>
          <a:xfrm>
            <a:off x="451275" y="2960670"/>
            <a:ext cx="8244191" cy="584775"/>
          </a:xfrm>
          <a:prstGeom prst="rect">
            <a:avLst/>
          </a:prstGeom>
          <a:noFill/>
        </p:spPr>
        <p:txBody>
          <a:bodyPr wrap="square" rtlCol="0">
            <a:spAutoFit/>
          </a:bodyPr>
          <a:lstStyle/>
          <a:p>
            <a:r>
              <a:rPr lang="en-US" sz="3200" dirty="0"/>
              <a:t>1</a:t>
            </a:r>
            <a:r>
              <a:rPr lang="en-US" sz="3200" baseline="30000" dirty="0"/>
              <a:t>st</a:t>
            </a:r>
            <a:r>
              <a:rPr lang="en-US" sz="3200" dirty="0"/>
              <a:t> love ~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philadelphia</a:t>
            </a:r>
            <a:r>
              <a:rPr lang="en-US" sz="3200" dirty="0"/>
              <a:t> – </a:t>
            </a:r>
            <a:r>
              <a:rPr lang="en-US" sz="3200" i="1" dirty="0"/>
              <a:t>brotherly love</a:t>
            </a:r>
            <a:endParaRPr lang="en-US" sz="3200" dirty="0"/>
          </a:p>
        </p:txBody>
      </p:sp>
      <p:sp>
        <p:nvSpPr>
          <p:cNvPr id="9" name="TextBox 8">
            <a:extLst>
              <a:ext uri="{FF2B5EF4-FFF2-40B4-BE49-F238E27FC236}">
                <a16:creationId xmlns:a16="http://schemas.microsoft.com/office/drawing/2014/main" id="{8175ECA0-661D-4284-B9EF-19D80D6BCFB7}"/>
              </a:ext>
            </a:extLst>
          </p:cNvPr>
          <p:cNvSpPr txBox="1"/>
          <p:nvPr/>
        </p:nvSpPr>
        <p:spPr>
          <a:xfrm>
            <a:off x="453013" y="3481948"/>
            <a:ext cx="8244191" cy="584775"/>
          </a:xfrm>
          <a:prstGeom prst="rect">
            <a:avLst/>
          </a:prstGeom>
          <a:noFill/>
        </p:spPr>
        <p:txBody>
          <a:bodyPr wrap="square" rtlCol="0">
            <a:spAutoFit/>
          </a:bodyPr>
          <a:lstStyle/>
          <a:p>
            <a:r>
              <a:rPr lang="en-US" sz="3200" dirty="0"/>
              <a:t>2</a:t>
            </a:r>
            <a:r>
              <a:rPr lang="en-US" sz="3200" baseline="30000" dirty="0"/>
              <a:t>nd</a:t>
            </a:r>
            <a:r>
              <a:rPr lang="en-US" sz="3200" dirty="0"/>
              <a:t> love ~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agapaō</a:t>
            </a:r>
            <a:r>
              <a:rPr lang="en-US" sz="3200" dirty="0"/>
              <a:t> – </a:t>
            </a:r>
            <a:r>
              <a:rPr lang="en-US" sz="3200" i="1" dirty="0"/>
              <a:t>unconditional love</a:t>
            </a:r>
            <a:endParaRPr lang="en-US" sz="3200" dirty="0"/>
          </a:p>
        </p:txBody>
      </p:sp>
      <p:sp>
        <p:nvSpPr>
          <p:cNvPr id="10" name="TextBox 9">
            <a:extLst>
              <a:ext uri="{FF2B5EF4-FFF2-40B4-BE49-F238E27FC236}">
                <a16:creationId xmlns:a16="http://schemas.microsoft.com/office/drawing/2014/main" id="{37C64A97-A12F-451E-9494-8A8C7AEAEED9}"/>
              </a:ext>
            </a:extLst>
          </p:cNvPr>
          <p:cNvSpPr txBox="1"/>
          <p:nvPr/>
        </p:nvSpPr>
        <p:spPr>
          <a:xfrm>
            <a:off x="454751" y="4003226"/>
            <a:ext cx="8244191" cy="1077218"/>
          </a:xfrm>
          <a:prstGeom prst="rect">
            <a:avLst/>
          </a:prstGeom>
          <a:noFill/>
        </p:spPr>
        <p:txBody>
          <a:bodyPr wrap="square" rtlCol="0">
            <a:spAutoFit/>
          </a:bodyPr>
          <a:lstStyle/>
          <a:p>
            <a:r>
              <a:rPr lang="en-US" sz="3200" dirty="0">
                <a:solidFill>
                  <a:schemeClr val="accent4">
                    <a:lumMod val="60000"/>
                    <a:lumOff val="40000"/>
                  </a:schemeClr>
                </a:solidFill>
              </a:rPr>
              <a:t>fervently</a:t>
            </a:r>
            <a:r>
              <a:rPr lang="en-US" sz="3200" dirty="0"/>
              <a:t> ~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ektenos</a:t>
            </a:r>
            <a:r>
              <a:rPr lang="en-US" sz="3200" dirty="0"/>
              <a:t> – from a verb meaning </a:t>
            </a:r>
            <a:r>
              <a:rPr lang="en-US" sz="3200" i="1" dirty="0"/>
              <a:t>to stretch out the hand</a:t>
            </a:r>
            <a:endParaRPr lang="en-US" sz="3200" dirty="0"/>
          </a:p>
        </p:txBody>
      </p:sp>
    </p:spTree>
    <p:extLst>
      <p:ext uri="{BB962C8B-B14F-4D97-AF65-F5344CB8AC3E}">
        <p14:creationId xmlns:p14="http://schemas.microsoft.com/office/powerpoint/2010/main" val="599196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3" presetClass="emph" presetSubtype="2" fill="hold" grpId="1" nodeType="withEffect">
                                  <p:stCondLst>
                                    <p:cond delay="0"/>
                                  </p:stCondLst>
                                  <p:childTnLst>
                                    <p:animClr clrSpc="rgb" dir="cw">
                                      <p:cBhvr override="childStyle">
                                        <p:cTn id="19" dur="500" fill="hold"/>
                                        <p:tgtEl>
                                          <p:spTgt spid="3"/>
                                        </p:tgtEl>
                                        <p:attrNameLst>
                                          <p:attrName>style.color</p:attrName>
                                        </p:attrNameLst>
                                      </p:cBhvr>
                                      <p:to>
                                        <a:schemeClr val="accent2"/>
                                      </p:to>
                                    </p:animClr>
                                  </p:childTnLst>
                                </p:cTn>
                              </p:par>
                              <p:par>
                                <p:cTn id="20" presetID="3" presetClass="emph" presetSubtype="2" fill="hold" grpId="1" nodeType="withEffect">
                                  <p:stCondLst>
                                    <p:cond delay="0"/>
                                  </p:stCondLst>
                                  <p:childTnLst>
                                    <p:animClr clrSpc="rgb" dir="cw">
                                      <p:cBhvr override="childStyle">
                                        <p:cTn id="21" dur="500" fill="hold"/>
                                        <p:tgtEl>
                                          <p:spTgt spid="4"/>
                                        </p:tgtEl>
                                        <p:attrNameLst>
                                          <p:attrName>style.color</p:attrName>
                                        </p:attrNameLst>
                                      </p:cBhvr>
                                      <p:to>
                                        <a:schemeClr val="accent2"/>
                                      </p:to>
                                    </p:animClr>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3" presetClass="emph" presetSubtype="2" fill="hold" grpId="1" nodeType="withEffect">
                                  <p:stCondLst>
                                    <p:cond delay="0"/>
                                  </p:stCondLst>
                                  <p:childTnLst>
                                    <p:animClr clrSpc="rgb" dir="cw">
                                      <p:cBhvr override="childStyle">
                                        <p:cTn id="28" dur="500" fill="hold"/>
                                        <p:tgtEl>
                                          <p:spTgt spid="7"/>
                                        </p:tgtEl>
                                        <p:attrNameLst>
                                          <p:attrName>style.color</p:attrName>
                                        </p:attrNameLst>
                                      </p:cBhvr>
                                      <p:to>
                                        <a:schemeClr val="accent2"/>
                                      </p:to>
                                    </p:animClr>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3" presetClass="emph" presetSubtype="2" fill="hold" grpId="1" nodeType="withEffect">
                                  <p:stCondLst>
                                    <p:cond delay="0"/>
                                  </p:stCondLst>
                                  <p:childTnLst>
                                    <p:animClr clrSpc="rgb" dir="cw">
                                      <p:cBhvr override="childStyle">
                                        <p:cTn id="35" dur="500" fill="hold"/>
                                        <p:tgtEl>
                                          <p:spTgt spid="8"/>
                                        </p:tgtEl>
                                        <p:attrNameLst>
                                          <p:attrName>style.color</p:attrName>
                                        </p:attrNameLst>
                                      </p:cBhvr>
                                      <p:to>
                                        <a:schemeClr val="accent2"/>
                                      </p:to>
                                    </p:animClr>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par>
                                <p:cTn id="41" presetID="3" presetClass="emph" presetSubtype="2" fill="hold" grpId="1" nodeType="withEffect">
                                  <p:stCondLst>
                                    <p:cond delay="0"/>
                                  </p:stCondLst>
                                  <p:childTnLst>
                                    <p:animClr clrSpc="rgb" dir="cw">
                                      <p:cBhvr override="childStyle">
                                        <p:cTn id="42" dur="500" fill="hold"/>
                                        <p:tgtEl>
                                          <p:spTgt spid="9"/>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7" grpId="0"/>
      <p:bldP spid="7" grpId="1"/>
      <p:bldP spid="8" grpId="0"/>
      <p:bldP spid="8" grpId="1"/>
      <p:bldP spid="9" grpId="0"/>
      <p:bldP spid="9" grpId="1"/>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3F03A5-604B-4474-9538-E7B717652440}"/>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1:1-12</a:t>
            </a:r>
          </a:p>
        </p:txBody>
      </p:sp>
      <p:sp>
        <p:nvSpPr>
          <p:cNvPr id="3" name="TextBox 2">
            <a:extLst>
              <a:ext uri="{FF2B5EF4-FFF2-40B4-BE49-F238E27FC236}">
                <a16:creationId xmlns:a16="http://schemas.microsoft.com/office/drawing/2014/main" id="{A9DB6881-E28D-4640-B6F4-126EE6D5997D}"/>
              </a:ext>
            </a:extLst>
          </p:cNvPr>
          <p:cNvSpPr txBox="1"/>
          <p:nvPr/>
        </p:nvSpPr>
        <p:spPr>
          <a:xfrm>
            <a:off x="442609" y="1357009"/>
            <a:ext cx="8244191" cy="3046988"/>
          </a:xfrm>
          <a:prstGeom prst="rect">
            <a:avLst/>
          </a:prstGeom>
          <a:noFill/>
        </p:spPr>
        <p:txBody>
          <a:bodyPr wrap="square" rtlCol="0">
            <a:spAutoFit/>
          </a:bodyPr>
          <a:lstStyle/>
          <a:p>
            <a:r>
              <a:rPr lang="en-US" sz="3200" dirty="0"/>
              <a:t>Merrihew Standard Version ~ </a:t>
            </a:r>
            <a:r>
              <a:rPr lang="en-US" sz="3200" dirty="0">
                <a:solidFill>
                  <a:schemeClr val="accent4">
                    <a:lumMod val="60000"/>
                    <a:lumOff val="40000"/>
                  </a:schemeClr>
                </a:solidFill>
              </a:rPr>
              <a:t>Since you have set your lives apart in an obedience to what is true through the Holy Spirit with a genuine, unvarnished affection for each other, then press on from a cleansed heart and push forward until that love becomes unconditional. </a:t>
            </a:r>
          </a:p>
        </p:txBody>
      </p:sp>
      <p:sp>
        <p:nvSpPr>
          <p:cNvPr id="4" name="TextBox 3">
            <a:extLst>
              <a:ext uri="{FF2B5EF4-FFF2-40B4-BE49-F238E27FC236}">
                <a16:creationId xmlns:a16="http://schemas.microsoft.com/office/drawing/2014/main" id="{A1F24E0D-8F8F-4FE1-BEA8-FBE90F7CB442}"/>
              </a:ext>
            </a:extLst>
          </p:cNvPr>
          <p:cNvSpPr txBox="1"/>
          <p:nvPr/>
        </p:nvSpPr>
        <p:spPr>
          <a:xfrm>
            <a:off x="442609" y="4312227"/>
            <a:ext cx="8244191" cy="1569660"/>
          </a:xfrm>
          <a:prstGeom prst="rect">
            <a:avLst/>
          </a:prstGeom>
          <a:noFill/>
        </p:spPr>
        <p:txBody>
          <a:bodyPr wrap="square" rtlCol="0">
            <a:spAutoFit/>
          </a:bodyPr>
          <a:lstStyle/>
          <a:p>
            <a:r>
              <a:rPr lang="en-US" sz="3200" dirty="0">
                <a:solidFill>
                  <a:schemeClr val="accent4">
                    <a:lumMod val="60000"/>
                    <a:lumOff val="40000"/>
                  </a:schemeClr>
                </a:solidFill>
              </a:rPr>
              <a:t>Warren Wiersbe ~ </a:t>
            </a:r>
            <a:r>
              <a:rPr lang="en-US" sz="3200" dirty="0"/>
              <a:t>“The externals of the flesh that divide us are nothing compared to the eternals of the Spirit that unite us.”</a:t>
            </a:r>
          </a:p>
        </p:txBody>
      </p:sp>
    </p:spTree>
    <p:extLst>
      <p:ext uri="{BB962C8B-B14F-4D97-AF65-F5344CB8AC3E}">
        <p14:creationId xmlns:p14="http://schemas.microsoft.com/office/powerpoint/2010/main" val="2414400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E7515AA-E3C8-40EB-9D44-96D71F093A7D}"/>
              </a:ext>
            </a:extLst>
          </p:cNvPr>
          <p:cNvSpPr/>
          <p:nvPr/>
        </p:nvSpPr>
        <p:spPr>
          <a:xfrm>
            <a:off x="805774" y="1818310"/>
            <a:ext cx="4201645" cy="4201645"/>
          </a:xfrm>
          <a:prstGeom prst="rect">
            <a:avLst/>
          </a:prstGeom>
          <a:blipFill dpi="0" rotWithShape="1">
            <a:blip r:embed="rId3">
              <a:alphaModFix amt="60000"/>
            </a:blip>
            <a:srcRect/>
            <a:stretch>
              <a:fillRect/>
            </a:stretch>
          </a:blipFill>
          <a:scene3d>
            <a:camera prst="orthographicFront"/>
            <a:lightRig rig="brightRoom" dir="t"/>
          </a:scene3d>
          <a:sp3d prstMaterial="translucentPowder">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E84DD1C4-9770-40D8-8DC9-8A3B20D6350C}"/>
              </a:ext>
            </a:extLst>
          </p:cNvPr>
          <p:cNvSpPr/>
          <p:nvPr/>
        </p:nvSpPr>
        <p:spPr>
          <a:xfrm>
            <a:off x="825969" y="1846590"/>
            <a:ext cx="4159275" cy="4134369"/>
          </a:xfrm>
          <a:custGeom>
            <a:avLst/>
            <a:gdLst>
              <a:gd name="connsiteX0" fmla="*/ 0 w 4159275"/>
              <a:gd name="connsiteY0" fmla="*/ 0 h 4134369"/>
              <a:gd name="connsiteX1" fmla="*/ 4152159 w 4159275"/>
              <a:gd name="connsiteY1" fmla="*/ 3558 h 4134369"/>
              <a:gd name="connsiteX2" fmla="*/ 4159275 w 4159275"/>
              <a:gd name="connsiteY2" fmla="*/ 4134369 h 4134369"/>
              <a:gd name="connsiteX3" fmla="*/ 0 w 4159275"/>
              <a:gd name="connsiteY3" fmla="*/ 4134369 h 4134369"/>
              <a:gd name="connsiteX4" fmla="*/ 0 w 4159275"/>
              <a:gd name="connsiteY4" fmla="*/ 0 h 4134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9275" h="4134369">
                <a:moveTo>
                  <a:pt x="0" y="0"/>
                </a:moveTo>
                <a:lnTo>
                  <a:pt x="4152159" y="3558"/>
                </a:lnTo>
                <a:lnTo>
                  <a:pt x="4159275" y="4134369"/>
                </a:lnTo>
                <a:lnTo>
                  <a:pt x="0" y="4134369"/>
                </a:lnTo>
                <a:lnTo>
                  <a:pt x="0" y="0"/>
                </a:lnTo>
                <a:close/>
              </a:path>
            </a:pathLst>
          </a:custGeom>
          <a:noFill/>
          <a:ln w="57150">
            <a:solidFill>
              <a:schemeClr val="accent4">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53F03A5-604B-4474-9538-E7B717652440}"/>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1:1-12</a:t>
            </a:r>
          </a:p>
        </p:txBody>
      </p:sp>
      <p:sp>
        <p:nvSpPr>
          <p:cNvPr id="6" name="TextBox 5">
            <a:extLst>
              <a:ext uri="{FF2B5EF4-FFF2-40B4-BE49-F238E27FC236}">
                <a16:creationId xmlns:a16="http://schemas.microsoft.com/office/drawing/2014/main" id="{24D48319-076F-4A79-AC5D-DD7906FB9FC0}"/>
              </a:ext>
            </a:extLst>
          </p:cNvPr>
          <p:cNvSpPr txBox="1"/>
          <p:nvPr/>
        </p:nvSpPr>
        <p:spPr>
          <a:xfrm>
            <a:off x="987615" y="1818310"/>
            <a:ext cx="3678382" cy="523220"/>
          </a:xfrm>
          <a:prstGeom prst="rect">
            <a:avLst/>
          </a:prstGeom>
          <a:noFill/>
        </p:spPr>
        <p:txBody>
          <a:bodyPr wrap="square" rtlCol="0">
            <a:spAutoFit/>
          </a:bodyPr>
          <a:lstStyle/>
          <a:p>
            <a:pPr algn="ctr"/>
            <a:r>
              <a:rPr lang="en-US" sz="2800" dirty="0">
                <a:solidFill>
                  <a:schemeClr val="bg1"/>
                </a:solidFill>
                <a:effectLst>
                  <a:outerShdw blurRad="38100" dist="38100" dir="2700000" algn="tl">
                    <a:srgbClr val="000000">
                      <a:alpha val="43137"/>
                    </a:srgbClr>
                  </a:outerShdw>
                </a:effectLst>
              </a:rPr>
              <a:t>The parameters of</a:t>
            </a:r>
          </a:p>
        </p:txBody>
      </p:sp>
      <p:sp>
        <p:nvSpPr>
          <p:cNvPr id="8" name="TextBox 7">
            <a:extLst>
              <a:ext uri="{FF2B5EF4-FFF2-40B4-BE49-F238E27FC236}">
                <a16:creationId xmlns:a16="http://schemas.microsoft.com/office/drawing/2014/main" id="{CBB65550-4FA5-4389-9A9F-15CFAF1E704B}"/>
              </a:ext>
            </a:extLst>
          </p:cNvPr>
          <p:cNvSpPr txBox="1"/>
          <p:nvPr/>
        </p:nvSpPr>
        <p:spPr>
          <a:xfrm>
            <a:off x="5078437" y="1920240"/>
            <a:ext cx="3446585" cy="954107"/>
          </a:xfrm>
          <a:prstGeom prst="rect">
            <a:avLst/>
          </a:prstGeom>
          <a:noFill/>
        </p:spPr>
        <p:txBody>
          <a:bodyPr wrap="square" rtlCol="0">
            <a:spAutoFit/>
          </a:bodyPr>
          <a:lstStyle/>
          <a:p>
            <a:pPr algn="l"/>
            <a:r>
              <a:rPr lang="en-US" sz="2800" dirty="0">
                <a:solidFill>
                  <a:schemeClr val="accent4">
                    <a:lumMod val="60000"/>
                    <a:lumOff val="40000"/>
                  </a:schemeClr>
                </a:solidFill>
              </a:rPr>
              <a:t>Trust in the finished work of Jesus</a:t>
            </a:r>
          </a:p>
        </p:txBody>
      </p:sp>
      <p:sp>
        <p:nvSpPr>
          <p:cNvPr id="9" name="TextBox 8">
            <a:extLst>
              <a:ext uri="{FF2B5EF4-FFF2-40B4-BE49-F238E27FC236}">
                <a16:creationId xmlns:a16="http://schemas.microsoft.com/office/drawing/2014/main" id="{F1CD3D52-6C4E-4064-9E45-2723F5E27728}"/>
              </a:ext>
            </a:extLst>
          </p:cNvPr>
          <p:cNvSpPr txBox="1"/>
          <p:nvPr/>
        </p:nvSpPr>
        <p:spPr>
          <a:xfrm>
            <a:off x="1586291" y="2249197"/>
            <a:ext cx="2481029" cy="523220"/>
          </a:xfrm>
          <a:prstGeom prst="rect">
            <a:avLst/>
          </a:prstGeom>
          <a:noFill/>
        </p:spPr>
        <p:txBody>
          <a:bodyPr wrap="square" rtlCol="0">
            <a:spAutoFit/>
          </a:bodyPr>
          <a:lstStyle/>
          <a:p>
            <a:pPr algn="ctr"/>
            <a:r>
              <a:rPr lang="en-US" sz="2800" dirty="0">
                <a:solidFill>
                  <a:schemeClr val="bg1"/>
                </a:solidFill>
                <a:effectLst>
                  <a:outerShdw blurRad="38100" dist="38100" dir="2700000" algn="tl">
                    <a:srgbClr val="000000">
                      <a:alpha val="43137"/>
                    </a:srgbClr>
                  </a:outerShdw>
                </a:effectLst>
              </a:rPr>
              <a:t>Christianity</a:t>
            </a:r>
          </a:p>
        </p:txBody>
      </p:sp>
      <p:sp>
        <p:nvSpPr>
          <p:cNvPr id="10" name="TextBox 9">
            <a:extLst>
              <a:ext uri="{FF2B5EF4-FFF2-40B4-BE49-F238E27FC236}">
                <a16:creationId xmlns:a16="http://schemas.microsoft.com/office/drawing/2014/main" id="{0635D578-1112-4CF1-B600-82EC3F814CFE}"/>
              </a:ext>
            </a:extLst>
          </p:cNvPr>
          <p:cNvSpPr txBox="1"/>
          <p:nvPr/>
        </p:nvSpPr>
        <p:spPr>
          <a:xfrm>
            <a:off x="1466421" y="2257221"/>
            <a:ext cx="2720768" cy="523220"/>
          </a:xfrm>
          <a:prstGeom prst="rect">
            <a:avLst/>
          </a:prstGeom>
          <a:noFill/>
        </p:spPr>
        <p:txBody>
          <a:bodyPr wrap="square" rtlCol="0">
            <a:spAutoFit/>
          </a:bodyPr>
          <a:lstStyle/>
          <a:p>
            <a:pPr algn="ctr"/>
            <a:r>
              <a:rPr lang="en-US" sz="2800" dirty="0">
                <a:solidFill>
                  <a:schemeClr val="bg1"/>
                </a:solidFill>
                <a:effectLst>
                  <a:outerShdw blurRad="38100" dist="38100" dir="2700000" algn="tl">
                    <a:srgbClr val="000000">
                      <a:alpha val="43137"/>
                    </a:srgbClr>
                  </a:outerShdw>
                </a:effectLst>
              </a:rPr>
              <a:t>a denomination</a:t>
            </a:r>
          </a:p>
        </p:txBody>
      </p:sp>
      <p:sp>
        <p:nvSpPr>
          <p:cNvPr id="11" name="TextBox 10">
            <a:extLst>
              <a:ext uri="{FF2B5EF4-FFF2-40B4-BE49-F238E27FC236}">
                <a16:creationId xmlns:a16="http://schemas.microsoft.com/office/drawing/2014/main" id="{BC7D81F8-88A3-46F2-BC16-9640FED686D5}"/>
              </a:ext>
            </a:extLst>
          </p:cNvPr>
          <p:cNvSpPr txBox="1"/>
          <p:nvPr/>
        </p:nvSpPr>
        <p:spPr>
          <a:xfrm>
            <a:off x="5083123" y="2832297"/>
            <a:ext cx="3446585" cy="954107"/>
          </a:xfrm>
          <a:prstGeom prst="rect">
            <a:avLst/>
          </a:prstGeom>
          <a:noFill/>
        </p:spPr>
        <p:txBody>
          <a:bodyPr wrap="square" rtlCol="0">
            <a:spAutoFit/>
          </a:bodyPr>
          <a:lstStyle/>
          <a:p>
            <a:pPr algn="l"/>
            <a:r>
              <a:rPr lang="en-US" sz="2800" dirty="0">
                <a:solidFill>
                  <a:schemeClr val="accent4">
                    <a:lumMod val="60000"/>
                    <a:lumOff val="40000"/>
                  </a:schemeClr>
                </a:solidFill>
              </a:rPr>
              <a:t>Agreeing to adhere to a set of beliefs</a:t>
            </a:r>
          </a:p>
        </p:txBody>
      </p:sp>
      <p:sp>
        <p:nvSpPr>
          <p:cNvPr id="12" name="TextBox 11">
            <a:extLst>
              <a:ext uri="{FF2B5EF4-FFF2-40B4-BE49-F238E27FC236}">
                <a16:creationId xmlns:a16="http://schemas.microsoft.com/office/drawing/2014/main" id="{67078352-D0FA-456D-9A08-26B90607238E}"/>
              </a:ext>
            </a:extLst>
          </p:cNvPr>
          <p:cNvSpPr txBox="1"/>
          <p:nvPr/>
        </p:nvSpPr>
        <p:spPr>
          <a:xfrm>
            <a:off x="1260094" y="2254875"/>
            <a:ext cx="3337992" cy="523220"/>
          </a:xfrm>
          <a:prstGeom prst="rect">
            <a:avLst/>
          </a:prstGeom>
          <a:noFill/>
        </p:spPr>
        <p:txBody>
          <a:bodyPr wrap="square" rtlCol="0">
            <a:spAutoFit/>
          </a:bodyPr>
          <a:lstStyle/>
          <a:p>
            <a:pPr algn="ctr"/>
            <a:r>
              <a:rPr lang="en-US" sz="2800" dirty="0">
                <a:solidFill>
                  <a:schemeClr val="bg1"/>
                </a:solidFill>
                <a:effectLst>
                  <a:outerShdw blurRad="38100" dist="38100" dir="2700000" algn="tl">
                    <a:srgbClr val="000000">
                      <a:alpha val="43137"/>
                    </a:srgbClr>
                  </a:outerShdw>
                </a:effectLst>
              </a:rPr>
              <a:t>a Christian seminary</a:t>
            </a:r>
          </a:p>
        </p:txBody>
      </p:sp>
      <p:sp>
        <p:nvSpPr>
          <p:cNvPr id="13" name="TextBox 12">
            <a:extLst>
              <a:ext uri="{FF2B5EF4-FFF2-40B4-BE49-F238E27FC236}">
                <a16:creationId xmlns:a16="http://schemas.microsoft.com/office/drawing/2014/main" id="{F03CBFC3-D250-44D2-8D94-AE4FF6ECCC14}"/>
              </a:ext>
            </a:extLst>
          </p:cNvPr>
          <p:cNvSpPr txBox="1"/>
          <p:nvPr/>
        </p:nvSpPr>
        <p:spPr>
          <a:xfrm>
            <a:off x="5083125" y="3773198"/>
            <a:ext cx="3446585" cy="954107"/>
          </a:xfrm>
          <a:prstGeom prst="rect">
            <a:avLst/>
          </a:prstGeom>
          <a:noFill/>
        </p:spPr>
        <p:txBody>
          <a:bodyPr wrap="square" rtlCol="0">
            <a:spAutoFit/>
          </a:bodyPr>
          <a:lstStyle/>
          <a:p>
            <a:pPr algn="l"/>
            <a:r>
              <a:rPr lang="en-US" sz="2800" dirty="0">
                <a:solidFill>
                  <a:schemeClr val="accent4">
                    <a:lumMod val="60000"/>
                    <a:lumOff val="40000"/>
                  </a:schemeClr>
                </a:solidFill>
              </a:rPr>
              <a:t>Agreeing to teach</a:t>
            </a:r>
          </a:p>
          <a:p>
            <a:pPr algn="l"/>
            <a:r>
              <a:rPr lang="en-US" sz="2800" dirty="0">
                <a:solidFill>
                  <a:schemeClr val="accent4">
                    <a:lumMod val="60000"/>
                    <a:lumOff val="40000"/>
                  </a:schemeClr>
                </a:solidFill>
              </a:rPr>
              <a:t>a set of beliefs</a:t>
            </a:r>
          </a:p>
        </p:txBody>
      </p:sp>
      <p:sp>
        <p:nvSpPr>
          <p:cNvPr id="14" name="Freeform: Shape 13">
            <a:extLst>
              <a:ext uri="{FF2B5EF4-FFF2-40B4-BE49-F238E27FC236}">
                <a16:creationId xmlns:a16="http://schemas.microsoft.com/office/drawing/2014/main" id="{7BAE89A0-E21E-4BD4-AD33-DA2C046734CE}"/>
              </a:ext>
            </a:extLst>
          </p:cNvPr>
          <p:cNvSpPr/>
          <p:nvPr/>
        </p:nvSpPr>
        <p:spPr>
          <a:xfrm>
            <a:off x="1828799" y="2861222"/>
            <a:ext cx="2128615" cy="2100222"/>
          </a:xfrm>
          <a:custGeom>
            <a:avLst/>
            <a:gdLst>
              <a:gd name="connsiteX0" fmla="*/ 0 w 4159275"/>
              <a:gd name="connsiteY0" fmla="*/ 0 h 4134369"/>
              <a:gd name="connsiteX1" fmla="*/ 4152159 w 4159275"/>
              <a:gd name="connsiteY1" fmla="*/ 3558 h 4134369"/>
              <a:gd name="connsiteX2" fmla="*/ 4159275 w 4159275"/>
              <a:gd name="connsiteY2" fmla="*/ 4134369 h 4134369"/>
              <a:gd name="connsiteX3" fmla="*/ 0 w 4159275"/>
              <a:gd name="connsiteY3" fmla="*/ 4134369 h 4134369"/>
              <a:gd name="connsiteX4" fmla="*/ 0 w 4159275"/>
              <a:gd name="connsiteY4" fmla="*/ 0 h 4134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9275" h="4134369">
                <a:moveTo>
                  <a:pt x="0" y="0"/>
                </a:moveTo>
                <a:lnTo>
                  <a:pt x="4152159" y="3558"/>
                </a:lnTo>
                <a:lnTo>
                  <a:pt x="4159275" y="4134369"/>
                </a:lnTo>
                <a:lnTo>
                  <a:pt x="0" y="4134369"/>
                </a:lnTo>
                <a:lnTo>
                  <a:pt x="0" y="0"/>
                </a:lnTo>
                <a:close/>
              </a:path>
            </a:pathLst>
          </a:custGeom>
          <a:noFill/>
          <a:ln w="57150">
            <a:solidFill>
              <a:schemeClr val="accent4">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F34433A-30FA-43C5-A654-6479FDCB9C2B}"/>
              </a:ext>
            </a:extLst>
          </p:cNvPr>
          <p:cNvSpPr/>
          <p:nvPr/>
        </p:nvSpPr>
        <p:spPr>
          <a:xfrm>
            <a:off x="2349685" y="3364230"/>
            <a:ext cx="1092316" cy="1053465"/>
          </a:xfrm>
          <a:custGeom>
            <a:avLst/>
            <a:gdLst>
              <a:gd name="connsiteX0" fmla="*/ 0 w 4159275"/>
              <a:gd name="connsiteY0" fmla="*/ 0 h 4134369"/>
              <a:gd name="connsiteX1" fmla="*/ 4152159 w 4159275"/>
              <a:gd name="connsiteY1" fmla="*/ 3558 h 4134369"/>
              <a:gd name="connsiteX2" fmla="*/ 4159275 w 4159275"/>
              <a:gd name="connsiteY2" fmla="*/ 4134369 h 4134369"/>
              <a:gd name="connsiteX3" fmla="*/ 0 w 4159275"/>
              <a:gd name="connsiteY3" fmla="*/ 4134369 h 4134369"/>
              <a:gd name="connsiteX4" fmla="*/ 0 w 4159275"/>
              <a:gd name="connsiteY4" fmla="*/ 0 h 4134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9275" h="4134369">
                <a:moveTo>
                  <a:pt x="0" y="0"/>
                </a:moveTo>
                <a:lnTo>
                  <a:pt x="4152159" y="3558"/>
                </a:lnTo>
                <a:lnTo>
                  <a:pt x="4159275" y="4134369"/>
                </a:lnTo>
                <a:lnTo>
                  <a:pt x="0" y="4134369"/>
                </a:lnTo>
                <a:lnTo>
                  <a:pt x="0" y="0"/>
                </a:lnTo>
                <a:close/>
              </a:path>
            </a:pathLst>
          </a:custGeom>
          <a:noFill/>
          <a:ln w="57150">
            <a:solidFill>
              <a:schemeClr val="accent4">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56280A15-881B-4E0B-8A06-104420706D2A}"/>
              </a:ext>
            </a:extLst>
          </p:cNvPr>
          <p:cNvSpPr/>
          <p:nvPr/>
        </p:nvSpPr>
        <p:spPr>
          <a:xfrm>
            <a:off x="816705" y="1868614"/>
            <a:ext cx="4148073" cy="4092739"/>
          </a:xfrm>
          <a:custGeom>
            <a:avLst/>
            <a:gdLst>
              <a:gd name="connsiteX0" fmla="*/ 0 w 4159275"/>
              <a:gd name="connsiteY0" fmla="*/ 0 h 4134369"/>
              <a:gd name="connsiteX1" fmla="*/ 4152159 w 4159275"/>
              <a:gd name="connsiteY1" fmla="*/ 3558 h 4134369"/>
              <a:gd name="connsiteX2" fmla="*/ 4159275 w 4159275"/>
              <a:gd name="connsiteY2" fmla="*/ 4134369 h 4134369"/>
              <a:gd name="connsiteX3" fmla="*/ 0 w 4159275"/>
              <a:gd name="connsiteY3" fmla="*/ 4134369 h 4134369"/>
              <a:gd name="connsiteX4" fmla="*/ 0 w 4159275"/>
              <a:gd name="connsiteY4" fmla="*/ 0 h 4134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9275" h="4134369">
                <a:moveTo>
                  <a:pt x="0" y="0"/>
                </a:moveTo>
                <a:lnTo>
                  <a:pt x="4152159" y="3558"/>
                </a:lnTo>
                <a:lnTo>
                  <a:pt x="4159275" y="4134369"/>
                </a:lnTo>
                <a:lnTo>
                  <a:pt x="0" y="4134369"/>
                </a:lnTo>
                <a:lnTo>
                  <a:pt x="0" y="0"/>
                </a:lnTo>
                <a:close/>
              </a:path>
            </a:pathLst>
          </a:custGeom>
          <a:noFill/>
          <a:ln w="57150">
            <a:solidFill>
              <a:schemeClr val="accent4">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5876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grpId="0" nodeType="withEffect">
                                  <p:stCondLst>
                                    <p:cond delay="0"/>
                                  </p:stCondLst>
                                  <p:iterate type="lt">
                                    <p:tmPct val="0"/>
                                  </p:iterate>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par>
                          <p:cTn id="19" fill="hold">
                            <p:stCondLst>
                              <p:cond delay="1500"/>
                            </p:stCondLst>
                            <p:childTnLst>
                              <p:par>
                                <p:cTn id="20" presetID="21" presetClass="entr" presetSubtype="1"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5" presetClass="exit" presetSubtype="0" fill="hold" grpId="1" nodeType="clickEffect">
                                  <p:stCondLst>
                                    <p:cond delay="0"/>
                                  </p:stCondLst>
                                  <p:iterate type="lt">
                                    <p:tmPct val="10000"/>
                                  </p:iterate>
                                  <p:childTnLst>
                                    <p:animEffect transition="out" filter="fade">
                                      <p:cBhvr>
                                        <p:cTn id="26" dur="500"/>
                                        <p:tgtEl>
                                          <p:spTgt spid="9"/>
                                        </p:tgtEl>
                                      </p:cBhvr>
                                    </p:animEffect>
                                    <p:anim calcmode="lin" valueType="num">
                                      <p:cBhvr>
                                        <p:cTn id="27" dur="500"/>
                                        <p:tgtEl>
                                          <p:spTgt spid="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8" dur="500"/>
                                        <p:tgtEl>
                                          <p:spTgt spid="9"/>
                                        </p:tgtEl>
                                        <p:attrNameLst>
                                          <p:attrName>ppt_h</p:attrName>
                                        </p:attrNameLst>
                                      </p:cBhvr>
                                      <p:tavLst>
                                        <p:tav tm="0">
                                          <p:val>
                                            <p:strVal val="ppt_h"/>
                                          </p:val>
                                        </p:tav>
                                        <p:tav tm="100000">
                                          <p:val>
                                            <p:strVal val="ppt_h"/>
                                          </p:val>
                                        </p:tav>
                                      </p:tavLst>
                                    </p:anim>
                                    <p:set>
                                      <p:cBhvr>
                                        <p:cTn id="29" dur="1" fill="hold">
                                          <p:stCondLst>
                                            <p:cond delay="499"/>
                                          </p:stCondLst>
                                        </p:cTn>
                                        <p:tgtEl>
                                          <p:spTgt spid="9"/>
                                        </p:tgtEl>
                                        <p:attrNameLst>
                                          <p:attrName>style.visibility</p:attrName>
                                        </p:attrNameLst>
                                      </p:cBhvr>
                                      <p:to>
                                        <p:strVal val="hidden"/>
                                      </p:to>
                                    </p:set>
                                  </p:childTnLst>
                                </p:cTn>
                              </p:par>
                              <p:par>
                                <p:cTn id="30" presetID="45" presetClass="entr" presetSubtype="0" fill="hold" grpId="0" nodeType="withEffect">
                                  <p:stCondLst>
                                    <p:cond delay="250"/>
                                  </p:stCondLst>
                                  <p:iterate type="lt">
                                    <p:tmPct val="10000"/>
                                  </p:iterate>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anim calcmode="lin" valueType="num">
                                      <p:cBhvr>
                                        <p:cTn id="33" dur="500" fill="hold"/>
                                        <p:tgtEl>
                                          <p:spTgt spid="10"/>
                                        </p:tgtEl>
                                        <p:attrNameLst>
                                          <p:attrName>ppt_w</p:attrName>
                                        </p:attrNameLst>
                                      </p:cBhvr>
                                      <p:tavLst>
                                        <p:tav tm="0" fmla="#ppt_w*sin(2.5*pi*$)">
                                          <p:val>
                                            <p:fltVal val="0"/>
                                          </p:val>
                                        </p:tav>
                                        <p:tav tm="100000">
                                          <p:val>
                                            <p:fltVal val="1"/>
                                          </p:val>
                                        </p:tav>
                                      </p:tavLst>
                                    </p:anim>
                                    <p:anim calcmode="lin" valueType="num">
                                      <p:cBhvr>
                                        <p:cTn id="34" dur="500" fill="hold"/>
                                        <p:tgtEl>
                                          <p:spTgt spid="10"/>
                                        </p:tgtEl>
                                        <p:attrNameLst>
                                          <p:attrName>ppt_h</p:attrName>
                                        </p:attrNameLst>
                                      </p:cBhvr>
                                      <p:tavLst>
                                        <p:tav tm="0">
                                          <p:val>
                                            <p:strVal val="#ppt_h"/>
                                          </p:val>
                                        </p:tav>
                                        <p:tav tm="100000">
                                          <p:val>
                                            <p:strVal val="#ppt_h"/>
                                          </p:val>
                                        </p:tav>
                                      </p:tavLst>
                                    </p:anim>
                                  </p:childTnLst>
                                </p:cTn>
                              </p:par>
                            </p:childTnLst>
                          </p:cTn>
                        </p:par>
                        <p:par>
                          <p:cTn id="35" fill="hold">
                            <p:stCondLst>
                              <p:cond delay="1350"/>
                            </p:stCondLst>
                            <p:childTnLst>
                              <p:par>
                                <p:cTn id="36" presetID="6" presetClass="emph" presetSubtype="0" fill="hold" grpId="1" nodeType="afterEffect">
                                  <p:stCondLst>
                                    <p:cond delay="0"/>
                                  </p:stCondLst>
                                  <p:childTnLst>
                                    <p:animScale>
                                      <p:cBhvr>
                                        <p:cTn id="37" dur="2000" fill="hold"/>
                                        <p:tgtEl>
                                          <p:spTgt spid="7"/>
                                        </p:tgtEl>
                                      </p:cBhvr>
                                      <p:by x="50000" y="50000"/>
                                    </p:animScale>
                                  </p:childTnLst>
                                </p:cTn>
                              </p:par>
                            </p:childTnLst>
                          </p:cTn>
                        </p:par>
                        <p:par>
                          <p:cTn id="38" fill="hold">
                            <p:stCondLst>
                              <p:cond delay="3350"/>
                            </p:stCondLst>
                            <p:childTnLst>
                              <p:par>
                                <p:cTn id="39" presetID="21"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heel(1)">
                                      <p:cBhvr>
                                        <p:cTn id="41" dur="2000"/>
                                        <p:tgtEl>
                                          <p:spTgt spid="1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par>
                                <p:cTn id="45" presetID="3" presetClass="emph" presetSubtype="2" fill="hold" grpId="1" nodeType="withEffect">
                                  <p:stCondLst>
                                    <p:cond delay="0"/>
                                  </p:stCondLst>
                                  <p:childTnLst>
                                    <p:animClr clrSpc="rgb" dir="cw">
                                      <p:cBhvr override="childStyle">
                                        <p:cTn id="46" dur="500" fill="hold"/>
                                        <p:tgtEl>
                                          <p:spTgt spid="8"/>
                                        </p:tgtEl>
                                        <p:attrNameLst>
                                          <p:attrName>style.color</p:attrName>
                                        </p:attrNameLst>
                                      </p:cBhvr>
                                      <p:to>
                                        <a:schemeClr val="accent2"/>
                                      </p:to>
                                    </p:animClr>
                                  </p:childTnLst>
                                </p:cTn>
                              </p:par>
                            </p:childTnLst>
                          </p:cTn>
                        </p:par>
                      </p:childTnLst>
                    </p:cTn>
                  </p:par>
                  <p:par>
                    <p:cTn id="47" fill="hold">
                      <p:stCondLst>
                        <p:cond delay="indefinite"/>
                      </p:stCondLst>
                      <p:childTnLst>
                        <p:par>
                          <p:cTn id="48" fill="hold">
                            <p:stCondLst>
                              <p:cond delay="0"/>
                            </p:stCondLst>
                            <p:childTnLst>
                              <p:par>
                                <p:cTn id="49" presetID="45" presetClass="exit" presetSubtype="0" fill="hold" grpId="1" nodeType="clickEffect">
                                  <p:stCondLst>
                                    <p:cond delay="0"/>
                                  </p:stCondLst>
                                  <p:iterate type="lt">
                                    <p:tmPct val="10000"/>
                                  </p:iterate>
                                  <p:childTnLst>
                                    <p:animEffect transition="out" filter="fade">
                                      <p:cBhvr>
                                        <p:cTn id="50" dur="500"/>
                                        <p:tgtEl>
                                          <p:spTgt spid="10"/>
                                        </p:tgtEl>
                                      </p:cBhvr>
                                    </p:animEffect>
                                    <p:anim calcmode="lin" valueType="num">
                                      <p:cBhvr>
                                        <p:cTn id="51" dur="500"/>
                                        <p:tgtEl>
                                          <p:spTgt spid="1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52" dur="500"/>
                                        <p:tgtEl>
                                          <p:spTgt spid="10"/>
                                        </p:tgtEl>
                                        <p:attrNameLst>
                                          <p:attrName>ppt_h</p:attrName>
                                        </p:attrNameLst>
                                      </p:cBhvr>
                                      <p:tavLst>
                                        <p:tav tm="0">
                                          <p:val>
                                            <p:strVal val="ppt_h"/>
                                          </p:val>
                                        </p:tav>
                                        <p:tav tm="100000">
                                          <p:val>
                                            <p:strVal val="ppt_h"/>
                                          </p:val>
                                        </p:tav>
                                      </p:tavLst>
                                    </p:anim>
                                    <p:set>
                                      <p:cBhvr>
                                        <p:cTn id="53" dur="1" fill="hold">
                                          <p:stCondLst>
                                            <p:cond delay="499"/>
                                          </p:stCondLst>
                                        </p:cTn>
                                        <p:tgtEl>
                                          <p:spTgt spid="10"/>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14"/>
                                        </p:tgtEl>
                                      </p:cBhvr>
                                    </p:animEffect>
                                    <p:set>
                                      <p:cBhvr>
                                        <p:cTn id="56" dur="1" fill="hold">
                                          <p:stCondLst>
                                            <p:cond delay="499"/>
                                          </p:stCondLst>
                                        </p:cTn>
                                        <p:tgtEl>
                                          <p:spTgt spid="14"/>
                                        </p:tgtEl>
                                        <p:attrNameLst>
                                          <p:attrName>style.visibility</p:attrName>
                                        </p:attrNameLst>
                                      </p:cBhvr>
                                      <p:to>
                                        <p:strVal val="hidden"/>
                                      </p:to>
                                    </p:set>
                                  </p:childTnLst>
                                </p:cTn>
                              </p:par>
                              <p:par>
                                <p:cTn id="57" presetID="45" presetClass="entr" presetSubtype="0" fill="hold" grpId="0" nodeType="withEffect">
                                  <p:stCondLst>
                                    <p:cond delay="0"/>
                                  </p:stCondLst>
                                  <p:iterate type="lt">
                                    <p:tmPct val="10000"/>
                                  </p:iterate>
                                  <p:childTnLst>
                                    <p:set>
                                      <p:cBhvr>
                                        <p:cTn id="58" dur="1" fill="hold">
                                          <p:stCondLst>
                                            <p:cond delay="0"/>
                                          </p:stCondLst>
                                        </p:cTn>
                                        <p:tgtEl>
                                          <p:spTgt spid="12"/>
                                        </p:tgtEl>
                                        <p:attrNameLst>
                                          <p:attrName>style.visibility</p:attrName>
                                        </p:attrNameLst>
                                      </p:cBhvr>
                                      <p:to>
                                        <p:strVal val="visible"/>
                                      </p:to>
                                    </p:set>
                                    <p:animEffect transition="in" filter="fade">
                                      <p:cBhvr>
                                        <p:cTn id="59" dur="500"/>
                                        <p:tgtEl>
                                          <p:spTgt spid="12"/>
                                        </p:tgtEl>
                                      </p:cBhvr>
                                    </p:animEffect>
                                    <p:anim calcmode="lin" valueType="num">
                                      <p:cBhvr>
                                        <p:cTn id="60" dur="500" fill="hold"/>
                                        <p:tgtEl>
                                          <p:spTgt spid="12"/>
                                        </p:tgtEl>
                                        <p:attrNameLst>
                                          <p:attrName>ppt_w</p:attrName>
                                        </p:attrNameLst>
                                      </p:cBhvr>
                                      <p:tavLst>
                                        <p:tav tm="0" fmla="#ppt_w*sin(2.5*pi*$)">
                                          <p:val>
                                            <p:fltVal val="0"/>
                                          </p:val>
                                        </p:tav>
                                        <p:tav tm="100000">
                                          <p:val>
                                            <p:fltVal val="1"/>
                                          </p:val>
                                        </p:tav>
                                      </p:tavLst>
                                    </p:anim>
                                    <p:anim calcmode="lin" valueType="num">
                                      <p:cBhvr>
                                        <p:cTn id="61" dur="500" fill="hold"/>
                                        <p:tgtEl>
                                          <p:spTgt spid="12"/>
                                        </p:tgtEl>
                                        <p:attrNameLst>
                                          <p:attrName>ppt_h</p:attrName>
                                        </p:attrNameLst>
                                      </p:cBhvr>
                                      <p:tavLst>
                                        <p:tav tm="0">
                                          <p:val>
                                            <p:strVal val="#ppt_h"/>
                                          </p:val>
                                        </p:tav>
                                        <p:tav tm="100000">
                                          <p:val>
                                            <p:strVal val="#ppt_h"/>
                                          </p:val>
                                        </p:tav>
                                      </p:tavLst>
                                    </p:anim>
                                  </p:childTnLst>
                                </p:cTn>
                              </p:par>
                            </p:childTnLst>
                          </p:cTn>
                        </p:par>
                        <p:par>
                          <p:cTn id="62" fill="hold">
                            <p:stCondLst>
                              <p:cond delay="1350"/>
                            </p:stCondLst>
                            <p:childTnLst>
                              <p:par>
                                <p:cTn id="63" presetID="6" presetClass="emph" presetSubtype="0" fill="hold" grpId="2" nodeType="afterEffect">
                                  <p:stCondLst>
                                    <p:cond delay="0"/>
                                  </p:stCondLst>
                                  <p:childTnLst>
                                    <p:animScale>
                                      <p:cBhvr>
                                        <p:cTn id="64" dur="2000" fill="hold"/>
                                        <p:tgtEl>
                                          <p:spTgt spid="7"/>
                                        </p:tgtEl>
                                      </p:cBhvr>
                                      <p:by x="50000" y="50000"/>
                                    </p:animScale>
                                  </p:childTnLst>
                                </p:cTn>
                              </p:par>
                            </p:childTnLst>
                          </p:cTn>
                        </p:par>
                        <p:par>
                          <p:cTn id="65" fill="hold">
                            <p:stCondLst>
                              <p:cond delay="3350"/>
                            </p:stCondLst>
                            <p:childTnLst>
                              <p:par>
                                <p:cTn id="66" presetID="21" presetClass="entr" presetSubtype="1"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heel(1)">
                                      <p:cBhvr>
                                        <p:cTn id="68" dur="2000"/>
                                        <p:tgtEl>
                                          <p:spTgt spid="15"/>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500"/>
                                        <p:tgtEl>
                                          <p:spTgt spid="13"/>
                                        </p:tgtEl>
                                      </p:cBhvr>
                                    </p:animEffect>
                                  </p:childTnLst>
                                </p:cTn>
                              </p:par>
                              <p:par>
                                <p:cTn id="72" presetID="3" presetClass="emph" presetSubtype="2" fill="hold" grpId="1" nodeType="withEffect">
                                  <p:stCondLst>
                                    <p:cond delay="0"/>
                                  </p:stCondLst>
                                  <p:childTnLst>
                                    <p:animClr clrSpc="rgb" dir="cw">
                                      <p:cBhvr override="childStyle">
                                        <p:cTn id="73" dur="500" fill="hold"/>
                                        <p:tgtEl>
                                          <p:spTgt spid="11"/>
                                        </p:tgtEl>
                                        <p:attrNameLst>
                                          <p:attrName>style.color</p:attrName>
                                        </p:attrNameLst>
                                      </p:cBhvr>
                                      <p:to>
                                        <a:schemeClr val="accent2"/>
                                      </p:to>
                                    </p:animClr>
                                  </p:childTnLst>
                                </p:cTn>
                              </p:par>
                            </p:childTnLst>
                          </p:cTn>
                        </p:par>
                      </p:childTnLst>
                    </p:cTn>
                  </p:par>
                  <p:par>
                    <p:cTn id="74" fill="hold">
                      <p:stCondLst>
                        <p:cond delay="indefinite"/>
                      </p:stCondLst>
                      <p:childTnLst>
                        <p:par>
                          <p:cTn id="75" fill="hold">
                            <p:stCondLst>
                              <p:cond delay="0"/>
                            </p:stCondLst>
                            <p:childTnLst>
                              <p:par>
                                <p:cTn id="76" presetID="21" presetClass="entr" presetSubtype="1" fill="hold" grpId="0" nodeType="click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heel(1)">
                                      <p:cBhvr>
                                        <p:cTn id="78"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7" grpId="1" animBg="1"/>
      <p:bldP spid="7" grpId="2" animBg="1"/>
      <p:bldP spid="6" grpId="0"/>
      <p:bldP spid="8" grpId="0"/>
      <p:bldP spid="8" grpId="1"/>
      <p:bldP spid="9" grpId="0"/>
      <p:bldP spid="9" grpId="1"/>
      <p:bldP spid="10" grpId="0"/>
      <p:bldP spid="10" grpId="1"/>
      <p:bldP spid="11" grpId="0"/>
      <p:bldP spid="11" grpId="1"/>
      <p:bldP spid="12" grpId="0"/>
      <p:bldP spid="13" grpId="0"/>
      <p:bldP spid="14" grpId="0" animBg="1"/>
      <p:bldP spid="14" grpId="1" animBg="1"/>
      <p:bldP spid="15"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CFDE66-D933-41C9-A0FD-C4CFE2FA1838}"/>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1:1-12</a:t>
            </a:r>
          </a:p>
        </p:txBody>
      </p:sp>
    </p:spTree>
    <p:extLst>
      <p:ext uri="{BB962C8B-B14F-4D97-AF65-F5344CB8AC3E}">
        <p14:creationId xmlns:p14="http://schemas.microsoft.com/office/powerpoint/2010/main" val="1968527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CFDE66-D933-41C9-A0FD-C4CFE2FA1838}"/>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1:1-12</a:t>
            </a:r>
          </a:p>
        </p:txBody>
      </p:sp>
    </p:spTree>
    <p:extLst>
      <p:ext uri="{BB962C8B-B14F-4D97-AF65-F5344CB8AC3E}">
        <p14:creationId xmlns:p14="http://schemas.microsoft.com/office/powerpoint/2010/main" val="969250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3F03A5-604B-4474-9538-E7B717652440}"/>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1:1-12</a:t>
            </a:r>
          </a:p>
        </p:txBody>
      </p:sp>
      <p:sp>
        <p:nvSpPr>
          <p:cNvPr id="3" name="TextBox 2">
            <a:extLst>
              <a:ext uri="{FF2B5EF4-FFF2-40B4-BE49-F238E27FC236}">
                <a16:creationId xmlns:a16="http://schemas.microsoft.com/office/drawing/2014/main" id="{A9DB6881-E28D-4640-B6F4-126EE6D5997D}"/>
              </a:ext>
            </a:extLst>
          </p:cNvPr>
          <p:cNvSpPr txBox="1"/>
          <p:nvPr/>
        </p:nvSpPr>
        <p:spPr>
          <a:xfrm>
            <a:off x="442609" y="1357009"/>
            <a:ext cx="8244191" cy="584775"/>
          </a:xfrm>
          <a:prstGeom prst="rect">
            <a:avLst/>
          </a:prstGeom>
          <a:noFill/>
        </p:spPr>
        <p:txBody>
          <a:bodyPr wrap="square" rtlCol="0">
            <a:spAutoFit/>
          </a:bodyPr>
          <a:lstStyle/>
          <a:p>
            <a:r>
              <a:rPr lang="en-US" sz="3200" dirty="0">
                <a:solidFill>
                  <a:schemeClr val="accent4">
                    <a:lumMod val="60000"/>
                    <a:lumOff val="40000"/>
                  </a:schemeClr>
                </a:solidFill>
              </a:rPr>
              <a:t>born again </a:t>
            </a:r>
            <a:r>
              <a:rPr lang="en-US" sz="3200" dirty="0"/>
              <a:t>~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anagennaō</a:t>
            </a:r>
            <a:r>
              <a:rPr lang="en-US" sz="3200" dirty="0"/>
              <a:t> – </a:t>
            </a:r>
            <a:r>
              <a:rPr lang="en-US" sz="3200" i="1" dirty="0"/>
              <a:t>to be reborn</a:t>
            </a:r>
            <a:endParaRPr lang="en-US" sz="4400" dirty="0">
              <a:solidFill>
                <a:schemeClr val="accent4">
                  <a:lumMod val="60000"/>
                  <a:lumOff val="40000"/>
                </a:schemeClr>
              </a:solidFill>
            </a:endParaRPr>
          </a:p>
        </p:txBody>
      </p:sp>
    </p:spTree>
    <p:extLst>
      <p:ext uri="{BB962C8B-B14F-4D97-AF65-F5344CB8AC3E}">
        <p14:creationId xmlns:p14="http://schemas.microsoft.com/office/powerpoint/2010/main" val="2696021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CFDE66-D933-41C9-A0FD-C4CFE2FA1838}"/>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1:1-12</a:t>
            </a:r>
          </a:p>
        </p:txBody>
      </p:sp>
    </p:spTree>
    <p:extLst>
      <p:ext uri="{BB962C8B-B14F-4D97-AF65-F5344CB8AC3E}">
        <p14:creationId xmlns:p14="http://schemas.microsoft.com/office/powerpoint/2010/main" val="4232465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3F03A5-604B-4474-9538-E7B717652440}"/>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1:1-12</a:t>
            </a:r>
          </a:p>
        </p:txBody>
      </p:sp>
      <p:sp>
        <p:nvSpPr>
          <p:cNvPr id="3" name="TextBox 2">
            <a:extLst>
              <a:ext uri="{FF2B5EF4-FFF2-40B4-BE49-F238E27FC236}">
                <a16:creationId xmlns:a16="http://schemas.microsoft.com/office/drawing/2014/main" id="{A9DB6881-E28D-4640-B6F4-126EE6D5997D}"/>
              </a:ext>
            </a:extLst>
          </p:cNvPr>
          <p:cNvSpPr txBox="1"/>
          <p:nvPr/>
        </p:nvSpPr>
        <p:spPr>
          <a:xfrm>
            <a:off x="442609" y="1357009"/>
            <a:ext cx="8244191" cy="523220"/>
          </a:xfrm>
          <a:prstGeom prst="rect">
            <a:avLst/>
          </a:prstGeom>
          <a:noFill/>
        </p:spPr>
        <p:txBody>
          <a:bodyPr wrap="square" rtlCol="0">
            <a:spAutoFit/>
          </a:bodyPr>
          <a:lstStyle/>
          <a:p>
            <a:pPr algn="ctr"/>
            <a:r>
              <a:rPr lang="en-US" sz="2800" dirty="0">
                <a:solidFill>
                  <a:schemeClr val="accent4">
                    <a:lumMod val="60000"/>
                    <a:lumOff val="40000"/>
                  </a:schemeClr>
                </a:solidFill>
              </a:rPr>
              <a:t>Monkeys at the Zoo – (Charlie Peacock)</a:t>
            </a:r>
          </a:p>
        </p:txBody>
      </p:sp>
      <p:sp>
        <p:nvSpPr>
          <p:cNvPr id="4" name="TextBox 3">
            <a:extLst>
              <a:ext uri="{FF2B5EF4-FFF2-40B4-BE49-F238E27FC236}">
                <a16:creationId xmlns:a16="http://schemas.microsoft.com/office/drawing/2014/main" id="{580A67C6-AD7D-47FE-A7D4-C795E84A5E58}"/>
              </a:ext>
            </a:extLst>
          </p:cNvPr>
          <p:cNvSpPr txBox="1"/>
          <p:nvPr/>
        </p:nvSpPr>
        <p:spPr>
          <a:xfrm>
            <a:off x="457200" y="1816476"/>
            <a:ext cx="8127460" cy="4093428"/>
          </a:xfrm>
          <a:prstGeom prst="rect">
            <a:avLst/>
          </a:prstGeom>
          <a:noFill/>
        </p:spPr>
        <p:txBody>
          <a:bodyPr wrap="square" rtlCol="0">
            <a:spAutoFit/>
          </a:bodyPr>
          <a:lstStyle/>
          <a:p>
            <a:r>
              <a:rPr lang="en-US" sz="2600" dirty="0"/>
              <a:t>Will it be different now, or the same?</a:t>
            </a:r>
          </a:p>
          <a:p>
            <a:r>
              <a:rPr lang="en-US" sz="2600" dirty="0"/>
              <a:t>Will I have learned anything, or was it just a way to spend a day or two set aside for thinking thoughts about you?</a:t>
            </a:r>
          </a:p>
          <a:p>
            <a:r>
              <a:rPr lang="en-US" sz="2600" dirty="0"/>
              <a:t>If that's all it was I had a good time.</a:t>
            </a:r>
          </a:p>
          <a:p>
            <a:r>
              <a:rPr lang="en-US" sz="2600" dirty="0"/>
              <a:t>But that won't be enough for me, not this year, not anytime soon,</a:t>
            </a:r>
          </a:p>
          <a:p>
            <a:r>
              <a:rPr lang="en-US" sz="2600" dirty="0"/>
              <a:t>I have got to clean house, </a:t>
            </a:r>
            <a:r>
              <a:rPr lang="en-US" sz="2600" dirty="0" err="1"/>
              <a:t>gotta</a:t>
            </a:r>
            <a:r>
              <a:rPr lang="en-US" sz="2600" dirty="0"/>
              <a:t> make my bed, </a:t>
            </a:r>
            <a:r>
              <a:rPr lang="en-US" sz="2600" dirty="0" err="1"/>
              <a:t>gotta</a:t>
            </a:r>
            <a:r>
              <a:rPr lang="en-US" sz="2600" dirty="0"/>
              <a:t> clear my head,</a:t>
            </a:r>
          </a:p>
          <a:p>
            <a:r>
              <a:rPr lang="en-US" sz="2600" dirty="0"/>
              <a:t>It's getting kinda stuffy in here, smells sort of</a:t>
            </a:r>
          </a:p>
          <a:p>
            <a:r>
              <a:rPr lang="en-US" sz="2600" dirty="0"/>
              <a:t>funky too, like monkeys at the zoo,</a:t>
            </a:r>
          </a:p>
        </p:txBody>
      </p:sp>
    </p:spTree>
    <p:extLst>
      <p:ext uri="{BB962C8B-B14F-4D97-AF65-F5344CB8AC3E}">
        <p14:creationId xmlns:p14="http://schemas.microsoft.com/office/powerpoint/2010/main" val="110642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3F03A5-604B-4474-9538-E7B717652440}"/>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1:1-12</a:t>
            </a:r>
          </a:p>
        </p:txBody>
      </p:sp>
      <p:sp>
        <p:nvSpPr>
          <p:cNvPr id="3" name="TextBox 2">
            <a:extLst>
              <a:ext uri="{FF2B5EF4-FFF2-40B4-BE49-F238E27FC236}">
                <a16:creationId xmlns:a16="http://schemas.microsoft.com/office/drawing/2014/main" id="{A9DB6881-E28D-4640-B6F4-126EE6D5997D}"/>
              </a:ext>
            </a:extLst>
          </p:cNvPr>
          <p:cNvSpPr txBox="1"/>
          <p:nvPr/>
        </p:nvSpPr>
        <p:spPr>
          <a:xfrm>
            <a:off x="442609" y="1357009"/>
            <a:ext cx="8244191" cy="523220"/>
          </a:xfrm>
          <a:prstGeom prst="rect">
            <a:avLst/>
          </a:prstGeom>
          <a:noFill/>
        </p:spPr>
        <p:txBody>
          <a:bodyPr wrap="square" rtlCol="0">
            <a:spAutoFit/>
          </a:bodyPr>
          <a:lstStyle/>
          <a:p>
            <a:pPr algn="ctr"/>
            <a:r>
              <a:rPr lang="en-US" sz="2800" dirty="0">
                <a:solidFill>
                  <a:schemeClr val="accent4">
                    <a:lumMod val="60000"/>
                    <a:lumOff val="40000"/>
                  </a:schemeClr>
                </a:solidFill>
              </a:rPr>
              <a:t>Monkeys at the Zoo – (Charlie Peacock)</a:t>
            </a:r>
          </a:p>
        </p:txBody>
      </p:sp>
      <p:sp>
        <p:nvSpPr>
          <p:cNvPr id="4" name="TextBox 3">
            <a:extLst>
              <a:ext uri="{FF2B5EF4-FFF2-40B4-BE49-F238E27FC236}">
                <a16:creationId xmlns:a16="http://schemas.microsoft.com/office/drawing/2014/main" id="{580A67C6-AD7D-47FE-A7D4-C795E84A5E58}"/>
              </a:ext>
            </a:extLst>
          </p:cNvPr>
          <p:cNvSpPr txBox="1"/>
          <p:nvPr/>
        </p:nvSpPr>
        <p:spPr>
          <a:xfrm>
            <a:off x="457200" y="1816476"/>
            <a:ext cx="8127460" cy="1692771"/>
          </a:xfrm>
          <a:prstGeom prst="rect">
            <a:avLst/>
          </a:prstGeom>
          <a:noFill/>
        </p:spPr>
        <p:txBody>
          <a:bodyPr wrap="square" rtlCol="0">
            <a:spAutoFit/>
          </a:bodyPr>
          <a:lstStyle/>
          <a:p>
            <a:r>
              <a:rPr lang="en-US" sz="2600" dirty="0"/>
              <a:t>I have been whoring after things </a:t>
            </a:r>
            <a:r>
              <a:rPr lang="en-US" sz="2600" dirty="0" err="1"/>
              <a:t>‘cause</a:t>
            </a:r>
            <a:r>
              <a:rPr lang="en-US" sz="2600" dirty="0"/>
              <a:t> I wanna feel safe inside - that's a big, fat lie,</a:t>
            </a:r>
          </a:p>
          <a:p>
            <a:r>
              <a:rPr lang="en-US" sz="2600" dirty="0"/>
              <a:t>No amount of green, gold or silver will ever take the place of the peace of God.</a:t>
            </a:r>
          </a:p>
        </p:txBody>
      </p:sp>
      <p:sp>
        <p:nvSpPr>
          <p:cNvPr id="5" name="TextBox 4">
            <a:extLst>
              <a:ext uri="{FF2B5EF4-FFF2-40B4-BE49-F238E27FC236}">
                <a16:creationId xmlns:a16="http://schemas.microsoft.com/office/drawing/2014/main" id="{9D4DAB79-80DD-4105-9C14-03A33B052729}"/>
              </a:ext>
            </a:extLst>
          </p:cNvPr>
          <p:cNvSpPr txBox="1"/>
          <p:nvPr/>
        </p:nvSpPr>
        <p:spPr>
          <a:xfrm>
            <a:off x="459971" y="3420832"/>
            <a:ext cx="8127460" cy="492443"/>
          </a:xfrm>
          <a:prstGeom prst="rect">
            <a:avLst/>
          </a:prstGeom>
          <a:noFill/>
        </p:spPr>
        <p:txBody>
          <a:bodyPr wrap="square" rtlCol="0">
            <a:spAutoFit/>
          </a:bodyPr>
          <a:lstStyle/>
          <a:p>
            <a:r>
              <a:rPr lang="en-US" sz="2600" dirty="0"/>
              <a:t>Spirit, come flush the lies out</a:t>
            </a:r>
          </a:p>
        </p:txBody>
      </p:sp>
      <p:sp>
        <p:nvSpPr>
          <p:cNvPr id="6" name="TextBox 5">
            <a:extLst>
              <a:ext uri="{FF2B5EF4-FFF2-40B4-BE49-F238E27FC236}">
                <a16:creationId xmlns:a16="http://schemas.microsoft.com/office/drawing/2014/main" id="{C63DD769-2804-4C82-BF33-13CE92E88DBE}"/>
              </a:ext>
            </a:extLst>
          </p:cNvPr>
          <p:cNvSpPr txBox="1"/>
          <p:nvPr/>
        </p:nvSpPr>
        <p:spPr>
          <a:xfrm>
            <a:off x="462742" y="3855864"/>
            <a:ext cx="8127460" cy="492443"/>
          </a:xfrm>
          <a:prstGeom prst="rect">
            <a:avLst/>
          </a:prstGeom>
          <a:noFill/>
        </p:spPr>
        <p:txBody>
          <a:bodyPr wrap="square" rtlCol="0">
            <a:spAutoFit/>
          </a:bodyPr>
          <a:lstStyle/>
          <a:p>
            <a:r>
              <a:rPr lang="en-US" sz="2600" dirty="0"/>
              <a:t>Spirit, come flush the lies out</a:t>
            </a:r>
          </a:p>
        </p:txBody>
      </p:sp>
    </p:spTree>
    <p:extLst>
      <p:ext uri="{BB962C8B-B14F-4D97-AF65-F5344CB8AC3E}">
        <p14:creationId xmlns:p14="http://schemas.microsoft.com/office/powerpoint/2010/main" val="3190694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20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CFDE66-D933-41C9-A0FD-C4CFE2FA1838}"/>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1:1-12</a:t>
            </a:r>
          </a:p>
        </p:txBody>
      </p:sp>
    </p:spTree>
    <p:extLst>
      <p:ext uri="{BB962C8B-B14F-4D97-AF65-F5344CB8AC3E}">
        <p14:creationId xmlns:p14="http://schemas.microsoft.com/office/powerpoint/2010/main" val="101129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3F03A5-604B-4474-9538-E7B717652440}"/>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1:1-12</a:t>
            </a:r>
          </a:p>
        </p:txBody>
      </p:sp>
      <p:sp>
        <p:nvSpPr>
          <p:cNvPr id="3" name="TextBox 2">
            <a:extLst>
              <a:ext uri="{FF2B5EF4-FFF2-40B4-BE49-F238E27FC236}">
                <a16:creationId xmlns:a16="http://schemas.microsoft.com/office/drawing/2014/main" id="{A9DB6881-E28D-4640-B6F4-126EE6D5997D}"/>
              </a:ext>
            </a:extLst>
          </p:cNvPr>
          <p:cNvSpPr txBox="1"/>
          <p:nvPr/>
        </p:nvSpPr>
        <p:spPr>
          <a:xfrm>
            <a:off x="442609" y="1357009"/>
            <a:ext cx="8244191" cy="4662815"/>
          </a:xfrm>
          <a:prstGeom prst="rect">
            <a:avLst/>
          </a:prstGeom>
          <a:noFill/>
        </p:spPr>
        <p:txBody>
          <a:bodyPr wrap="square" rtlCol="0">
            <a:spAutoFit/>
          </a:bodyPr>
          <a:lstStyle/>
          <a:p>
            <a:r>
              <a:rPr lang="en-US" sz="2700" dirty="0">
                <a:solidFill>
                  <a:schemeClr val="bg1"/>
                </a:solidFill>
              </a:rPr>
              <a:t>1 Peter 1:13–25 ~ </a:t>
            </a:r>
            <a:r>
              <a:rPr lang="en-US" sz="2700" baseline="30000" dirty="0">
                <a:solidFill>
                  <a:schemeClr val="bg1"/>
                </a:solidFill>
              </a:rPr>
              <a:t>13</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Therefore gird up the loins of your mind, be sober, and rest </a:t>
            </a:r>
            <a:r>
              <a:rPr lang="en-US" sz="2700" i="1" dirty="0">
                <a:solidFill>
                  <a:schemeClr val="accent4">
                    <a:lumMod val="60000"/>
                    <a:lumOff val="40000"/>
                  </a:schemeClr>
                </a:solidFill>
              </a:rPr>
              <a:t>your</a:t>
            </a:r>
            <a:r>
              <a:rPr lang="en-US" sz="2700" dirty="0">
                <a:solidFill>
                  <a:schemeClr val="accent4">
                    <a:lumMod val="60000"/>
                    <a:lumOff val="40000"/>
                  </a:schemeClr>
                </a:solidFill>
              </a:rPr>
              <a:t> hope fully upon the grace that is to be brought to you at the revelation of Jesus Christ; </a:t>
            </a:r>
            <a:r>
              <a:rPr lang="en-US" sz="2700" baseline="30000" dirty="0">
                <a:solidFill>
                  <a:schemeClr val="bg1"/>
                </a:solidFill>
              </a:rPr>
              <a:t>14</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as obedient children, not conforming yourselves to the former lusts, </a:t>
            </a:r>
            <a:r>
              <a:rPr lang="en-US" sz="2700" i="1" dirty="0">
                <a:solidFill>
                  <a:schemeClr val="accent4">
                    <a:lumMod val="60000"/>
                    <a:lumOff val="40000"/>
                  </a:schemeClr>
                </a:solidFill>
              </a:rPr>
              <a:t>as</a:t>
            </a:r>
            <a:r>
              <a:rPr lang="en-US" sz="2700" dirty="0">
                <a:solidFill>
                  <a:schemeClr val="accent4">
                    <a:lumMod val="60000"/>
                    <a:lumOff val="40000"/>
                  </a:schemeClr>
                </a:solidFill>
              </a:rPr>
              <a:t> in your ignorance; </a:t>
            </a:r>
            <a:r>
              <a:rPr lang="en-US" sz="2700" baseline="30000" dirty="0">
                <a:solidFill>
                  <a:schemeClr val="bg1"/>
                </a:solidFill>
              </a:rPr>
              <a:t>15</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but as He who called you </a:t>
            </a:r>
            <a:r>
              <a:rPr lang="en-US" sz="2700" i="1" dirty="0">
                <a:solidFill>
                  <a:schemeClr val="accent4">
                    <a:lumMod val="60000"/>
                    <a:lumOff val="40000"/>
                  </a:schemeClr>
                </a:solidFill>
              </a:rPr>
              <a:t>is</a:t>
            </a:r>
            <a:r>
              <a:rPr lang="en-US" sz="2700" dirty="0">
                <a:solidFill>
                  <a:schemeClr val="accent4">
                    <a:lumMod val="60000"/>
                    <a:lumOff val="40000"/>
                  </a:schemeClr>
                </a:solidFill>
              </a:rPr>
              <a:t> holy, you also be holy in all </a:t>
            </a:r>
            <a:r>
              <a:rPr lang="en-US" sz="2700" i="1" dirty="0">
                <a:solidFill>
                  <a:schemeClr val="accent4">
                    <a:lumMod val="60000"/>
                    <a:lumOff val="40000"/>
                  </a:schemeClr>
                </a:solidFill>
              </a:rPr>
              <a:t>your</a:t>
            </a:r>
            <a:r>
              <a:rPr lang="en-US" sz="2700" dirty="0">
                <a:solidFill>
                  <a:schemeClr val="accent4">
                    <a:lumMod val="60000"/>
                    <a:lumOff val="40000"/>
                  </a:schemeClr>
                </a:solidFill>
              </a:rPr>
              <a:t> conduct, </a:t>
            </a:r>
            <a:r>
              <a:rPr lang="en-US" sz="2700" baseline="30000" dirty="0">
                <a:solidFill>
                  <a:schemeClr val="bg1"/>
                </a:solidFill>
              </a:rPr>
              <a:t>16</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because it is written, </a:t>
            </a:r>
            <a:r>
              <a:rPr lang="en-US" sz="2700" i="1" dirty="0">
                <a:solidFill>
                  <a:schemeClr val="accent4">
                    <a:lumMod val="60000"/>
                    <a:lumOff val="40000"/>
                  </a:schemeClr>
                </a:solidFill>
              </a:rPr>
              <a:t>“Be holy, for I am holy.”</a:t>
            </a:r>
            <a:r>
              <a:rPr lang="en-US" sz="2700" dirty="0">
                <a:solidFill>
                  <a:schemeClr val="accent4">
                    <a:lumMod val="60000"/>
                    <a:lumOff val="40000"/>
                  </a:schemeClr>
                </a:solidFill>
              </a:rPr>
              <a:t> </a:t>
            </a:r>
          </a:p>
          <a:p>
            <a:r>
              <a:rPr lang="en-US" sz="2700" baseline="30000" dirty="0">
                <a:solidFill>
                  <a:schemeClr val="bg1"/>
                </a:solidFill>
              </a:rPr>
              <a:t>17</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And if you call on the Father, who without partiality judges according to each one’s work, conduct yourselves throughout the time of your stay </a:t>
            </a:r>
            <a:r>
              <a:rPr lang="en-US" sz="2700" i="1" dirty="0">
                <a:solidFill>
                  <a:schemeClr val="accent4">
                    <a:lumMod val="60000"/>
                    <a:lumOff val="40000"/>
                  </a:schemeClr>
                </a:solidFill>
              </a:rPr>
              <a:t>here</a:t>
            </a:r>
            <a:r>
              <a:rPr lang="en-US" sz="2700" dirty="0">
                <a:solidFill>
                  <a:schemeClr val="accent4">
                    <a:lumMod val="60000"/>
                    <a:lumOff val="40000"/>
                  </a:schemeClr>
                </a:solidFill>
              </a:rPr>
              <a:t> in fear; </a:t>
            </a:r>
            <a:r>
              <a:rPr lang="en-US" sz="2700" baseline="30000" dirty="0">
                <a:solidFill>
                  <a:schemeClr val="bg1"/>
                </a:solidFill>
              </a:rPr>
              <a:t>18</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knowing that you were not redeemed with corruptible </a:t>
            </a:r>
          </a:p>
        </p:txBody>
      </p:sp>
    </p:spTree>
    <p:extLst>
      <p:ext uri="{BB962C8B-B14F-4D97-AF65-F5344CB8AC3E}">
        <p14:creationId xmlns:p14="http://schemas.microsoft.com/office/powerpoint/2010/main" val="1297455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3F03A5-604B-4474-9538-E7B717652440}"/>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1:1-12</a:t>
            </a:r>
          </a:p>
        </p:txBody>
      </p:sp>
      <p:sp>
        <p:nvSpPr>
          <p:cNvPr id="3" name="TextBox 2">
            <a:extLst>
              <a:ext uri="{FF2B5EF4-FFF2-40B4-BE49-F238E27FC236}">
                <a16:creationId xmlns:a16="http://schemas.microsoft.com/office/drawing/2014/main" id="{A9DB6881-E28D-4640-B6F4-126EE6D5997D}"/>
              </a:ext>
            </a:extLst>
          </p:cNvPr>
          <p:cNvSpPr txBox="1"/>
          <p:nvPr/>
        </p:nvSpPr>
        <p:spPr>
          <a:xfrm>
            <a:off x="442609" y="1357009"/>
            <a:ext cx="8244191" cy="4662815"/>
          </a:xfrm>
          <a:prstGeom prst="rect">
            <a:avLst/>
          </a:prstGeom>
          <a:noFill/>
        </p:spPr>
        <p:txBody>
          <a:bodyPr wrap="square" rtlCol="0">
            <a:spAutoFit/>
          </a:bodyPr>
          <a:lstStyle/>
          <a:p>
            <a:r>
              <a:rPr lang="en-US" sz="2700" dirty="0">
                <a:solidFill>
                  <a:schemeClr val="bg1"/>
                </a:solidFill>
              </a:rPr>
              <a:t>1 Peter 1:13–25 ~ </a:t>
            </a:r>
            <a:r>
              <a:rPr lang="en-US" sz="2700" dirty="0">
                <a:solidFill>
                  <a:schemeClr val="accent4">
                    <a:lumMod val="60000"/>
                    <a:lumOff val="40000"/>
                  </a:schemeClr>
                </a:solidFill>
              </a:rPr>
              <a:t>things, </a:t>
            </a:r>
            <a:r>
              <a:rPr lang="en-US" sz="2700" i="1" dirty="0">
                <a:solidFill>
                  <a:schemeClr val="accent4">
                    <a:lumMod val="60000"/>
                    <a:lumOff val="40000"/>
                  </a:schemeClr>
                </a:solidFill>
              </a:rPr>
              <a:t>like</a:t>
            </a:r>
            <a:r>
              <a:rPr lang="en-US" sz="2700" dirty="0">
                <a:solidFill>
                  <a:schemeClr val="accent4">
                    <a:lumMod val="60000"/>
                    <a:lumOff val="40000"/>
                  </a:schemeClr>
                </a:solidFill>
              </a:rPr>
              <a:t> silver or gold, from your aimless conduct </a:t>
            </a:r>
            <a:r>
              <a:rPr lang="en-US" sz="2700" i="1" dirty="0">
                <a:solidFill>
                  <a:schemeClr val="accent4">
                    <a:lumMod val="60000"/>
                    <a:lumOff val="40000"/>
                  </a:schemeClr>
                </a:solidFill>
              </a:rPr>
              <a:t>received</a:t>
            </a:r>
            <a:r>
              <a:rPr lang="en-US" sz="2700" dirty="0">
                <a:solidFill>
                  <a:schemeClr val="accent4">
                    <a:lumMod val="60000"/>
                    <a:lumOff val="40000"/>
                  </a:schemeClr>
                </a:solidFill>
              </a:rPr>
              <a:t> by tradition from your fathers, </a:t>
            </a:r>
            <a:r>
              <a:rPr lang="en-US" sz="2700" baseline="30000" dirty="0">
                <a:solidFill>
                  <a:schemeClr val="bg1"/>
                </a:solidFill>
              </a:rPr>
              <a:t>19</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but with the precious blood of Christ, as of a lamb without blemish and without spot. </a:t>
            </a:r>
            <a:r>
              <a:rPr lang="en-US" sz="2700" baseline="30000" dirty="0">
                <a:solidFill>
                  <a:schemeClr val="bg1"/>
                </a:solidFill>
              </a:rPr>
              <a:t>20</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He indeed was foreordained before the foundation of the world, but was manifest in these last times for you </a:t>
            </a:r>
            <a:r>
              <a:rPr lang="en-US" sz="2700" baseline="30000" dirty="0">
                <a:solidFill>
                  <a:schemeClr val="bg1"/>
                </a:solidFill>
              </a:rPr>
              <a:t>21</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who through Him believe in God, who raised Him from the dead and gave Him glory, so that your faith and hope are in God. </a:t>
            </a:r>
          </a:p>
          <a:p>
            <a:r>
              <a:rPr lang="en-US" sz="2700" baseline="30000" dirty="0">
                <a:solidFill>
                  <a:schemeClr val="bg1"/>
                </a:solidFill>
              </a:rPr>
              <a:t>22</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Since you have purified your souls in obeying the truth through the Spirit in sincere love of the brethren, love one another fervently with a pure heart, </a:t>
            </a:r>
          </a:p>
        </p:txBody>
      </p:sp>
    </p:spTree>
    <p:extLst>
      <p:ext uri="{BB962C8B-B14F-4D97-AF65-F5344CB8AC3E}">
        <p14:creationId xmlns:p14="http://schemas.microsoft.com/office/powerpoint/2010/main" val="69557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3F03A5-604B-4474-9538-E7B717652440}"/>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1:1-12</a:t>
            </a:r>
          </a:p>
        </p:txBody>
      </p:sp>
      <p:sp>
        <p:nvSpPr>
          <p:cNvPr id="3" name="TextBox 2">
            <a:extLst>
              <a:ext uri="{FF2B5EF4-FFF2-40B4-BE49-F238E27FC236}">
                <a16:creationId xmlns:a16="http://schemas.microsoft.com/office/drawing/2014/main" id="{A9DB6881-E28D-4640-B6F4-126EE6D5997D}"/>
              </a:ext>
            </a:extLst>
          </p:cNvPr>
          <p:cNvSpPr txBox="1"/>
          <p:nvPr/>
        </p:nvSpPr>
        <p:spPr>
          <a:xfrm>
            <a:off x="442609" y="1357009"/>
            <a:ext cx="8244191" cy="4247317"/>
          </a:xfrm>
          <a:prstGeom prst="rect">
            <a:avLst/>
          </a:prstGeom>
          <a:noFill/>
        </p:spPr>
        <p:txBody>
          <a:bodyPr wrap="square" rtlCol="0">
            <a:spAutoFit/>
          </a:bodyPr>
          <a:lstStyle/>
          <a:p>
            <a:r>
              <a:rPr lang="en-US" sz="2700" dirty="0">
                <a:solidFill>
                  <a:schemeClr val="bg1"/>
                </a:solidFill>
              </a:rPr>
              <a:t>1 Peter 1:13–25 ~ </a:t>
            </a:r>
            <a:r>
              <a:rPr lang="en-US" sz="2700" baseline="30000" dirty="0">
                <a:solidFill>
                  <a:schemeClr val="bg1"/>
                </a:solidFill>
              </a:rPr>
              <a:t>23</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having been born again, not of corruptible seed but incorruptible, through the word of God which lives and abides forever, </a:t>
            </a:r>
            <a:r>
              <a:rPr lang="en-US" sz="2700" baseline="30000" dirty="0">
                <a:solidFill>
                  <a:schemeClr val="bg1"/>
                </a:solidFill>
              </a:rPr>
              <a:t>24</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because </a:t>
            </a:r>
          </a:p>
          <a:p>
            <a:r>
              <a:rPr lang="en-US" sz="2700" i="1" dirty="0">
                <a:solidFill>
                  <a:schemeClr val="accent4">
                    <a:lumMod val="60000"/>
                    <a:lumOff val="40000"/>
                  </a:schemeClr>
                </a:solidFill>
              </a:rPr>
              <a:t>“All flesh is as grass,</a:t>
            </a:r>
            <a:r>
              <a:rPr lang="en-US" sz="2700" dirty="0">
                <a:solidFill>
                  <a:schemeClr val="accent4">
                    <a:lumMod val="60000"/>
                    <a:lumOff val="40000"/>
                  </a:schemeClr>
                </a:solidFill>
              </a:rPr>
              <a:t> </a:t>
            </a:r>
          </a:p>
          <a:p>
            <a:r>
              <a:rPr lang="en-US" sz="2700" i="1" dirty="0">
                <a:solidFill>
                  <a:schemeClr val="accent4">
                    <a:lumMod val="60000"/>
                    <a:lumOff val="40000"/>
                  </a:schemeClr>
                </a:solidFill>
              </a:rPr>
              <a:t>And all</a:t>
            </a:r>
            <a:r>
              <a:rPr lang="en-US" sz="2700" dirty="0">
                <a:solidFill>
                  <a:schemeClr val="accent4">
                    <a:lumMod val="60000"/>
                    <a:lumOff val="40000"/>
                  </a:schemeClr>
                </a:solidFill>
              </a:rPr>
              <a:t> </a:t>
            </a:r>
            <a:r>
              <a:rPr lang="en-US" sz="2700" i="1" dirty="0">
                <a:solidFill>
                  <a:schemeClr val="accent4">
                    <a:lumMod val="60000"/>
                    <a:lumOff val="40000"/>
                  </a:schemeClr>
                </a:solidFill>
              </a:rPr>
              <a:t>the glory of man as the flower of the grass</a:t>
            </a:r>
            <a:r>
              <a:rPr lang="en-US" sz="2700" dirty="0">
                <a:solidFill>
                  <a:schemeClr val="accent4">
                    <a:lumMod val="60000"/>
                    <a:lumOff val="40000"/>
                  </a:schemeClr>
                </a:solidFill>
              </a:rPr>
              <a:t>. </a:t>
            </a:r>
          </a:p>
          <a:p>
            <a:r>
              <a:rPr lang="en-US" sz="2700" i="1" dirty="0">
                <a:solidFill>
                  <a:schemeClr val="accent4">
                    <a:lumMod val="60000"/>
                    <a:lumOff val="40000"/>
                  </a:schemeClr>
                </a:solidFill>
              </a:rPr>
              <a:t>The grass withers,</a:t>
            </a:r>
            <a:r>
              <a:rPr lang="en-US" sz="2700" dirty="0">
                <a:solidFill>
                  <a:schemeClr val="accent4">
                    <a:lumMod val="60000"/>
                    <a:lumOff val="40000"/>
                  </a:schemeClr>
                </a:solidFill>
              </a:rPr>
              <a:t> </a:t>
            </a:r>
          </a:p>
          <a:p>
            <a:r>
              <a:rPr lang="en-US" sz="2700" i="1" dirty="0">
                <a:solidFill>
                  <a:schemeClr val="accent4">
                    <a:lumMod val="60000"/>
                    <a:lumOff val="40000"/>
                  </a:schemeClr>
                </a:solidFill>
              </a:rPr>
              <a:t>And its flower falls away,</a:t>
            </a:r>
            <a:r>
              <a:rPr lang="en-US" sz="2700" dirty="0">
                <a:solidFill>
                  <a:schemeClr val="accent4">
                    <a:lumMod val="60000"/>
                    <a:lumOff val="40000"/>
                  </a:schemeClr>
                </a:solidFill>
              </a:rPr>
              <a:t> </a:t>
            </a:r>
          </a:p>
          <a:p>
            <a:r>
              <a:rPr lang="en-US" sz="2700" baseline="30000" dirty="0">
                <a:solidFill>
                  <a:schemeClr val="bg1"/>
                </a:solidFill>
              </a:rPr>
              <a:t>25</a:t>
            </a:r>
            <a:r>
              <a:rPr lang="en-US" sz="2700" dirty="0">
                <a:solidFill>
                  <a:schemeClr val="accent4">
                    <a:lumMod val="60000"/>
                    <a:lumOff val="40000"/>
                  </a:schemeClr>
                </a:solidFill>
              </a:rPr>
              <a:t>	But the word of the </a:t>
            </a:r>
            <a:r>
              <a:rPr lang="en-US" sz="2700" cap="small" dirty="0">
                <a:solidFill>
                  <a:schemeClr val="accent4">
                    <a:lumMod val="60000"/>
                    <a:lumOff val="40000"/>
                  </a:schemeClr>
                </a:solidFill>
              </a:rPr>
              <a:t>Lord</a:t>
            </a:r>
            <a:r>
              <a:rPr lang="en-US" sz="2700" dirty="0">
                <a:solidFill>
                  <a:schemeClr val="accent4">
                    <a:lumMod val="60000"/>
                    <a:lumOff val="40000"/>
                  </a:schemeClr>
                </a:solidFill>
              </a:rPr>
              <a:t> endures forever.” </a:t>
            </a:r>
          </a:p>
          <a:p>
            <a:r>
              <a:rPr lang="en-US" sz="2700" dirty="0">
                <a:solidFill>
                  <a:schemeClr val="accent4">
                    <a:lumMod val="60000"/>
                    <a:lumOff val="40000"/>
                  </a:schemeClr>
                </a:solidFill>
              </a:rPr>
              <a:t>Now this is the word which by the gospel was preached to you. </a:t>
            </a:r>
          </a:p>
        </p:txBody>
      </p:sp>
    </p:spTree>
    <p:extLst>
      <p:ext uri="{BB962C8B-B14F-4D97-AF65-F5344CB8AC3E}">
        <p14:creationId xmlns:p14="http://schemas.microsoft.com/office/powerpoint/2010/main" val="3181052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CFDE66-D933-41C9-A0FD-C4CFE2FA1838}"/>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1:1-12</a:t>
            </a:r>
          </a:p>
        </p:txBody>
      </p:sp>
    </p:spTree>
    <p:extLst>
      <p:ext uri="{BB962C8B-B14F-4D97-AF65-F5344CB8AC3E}">
        <p14:creationId xmlns:p14="http://schemas.microsoft.com/office/powerpoint/2010/main" val="2258760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B3E0B23-F573-4543-9B7C-21CB4E0BFD87}"/>
              </a:ext>
            </a:extLst>
          </p:cNvPr>
          <p:cNvSpPr/>
          <p:nvPr/>
        </p:nvSpPr>
        <p:spPr>
          <a:xfrm>
            <a:off x="3369469" y="4814316"/>
            <a:ext cx="3186502" cy="697759"/>
          </a:xfrm>
          <a:prstGeom prst="rect">
            <a:avLst/>
          </a:prstGeom>
          <a:solidFill>
            <a:schemeClr val="accent6">
              <a:lumMod val="7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53F03A5-604B-4474-9538-E7B717652440}"/>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1:1-12</a:t>
            </a:r>
          </a:p>
        </p:txBody>
      </p:sp>
      <p:sp>
        <p:nvSpPr>
          <p:cNvPr id="3" name="TextBox 2">
            <a:extLst>
              <a:ext uri="{FF2B5EF4-FFF2-40B4-BE49-F238E27FC236}">
                <a16:creationId xmlns:a16="http://schemas.microsoft.com/office/drawing/2014/main" id="{A9DB6881-E28D-4640-B6F4-126EE6D5997D}"/>
              </a:ext>
            </a:extLst>
          </p:cNvPr>
          <p:cNvSpPr txBox="1"/>
          <p:nvPr/>
        </p:nvSpPr>
        <p:spPr>
          <a:xfrm>
            <a:off x="442609" y="1357009"/>
            <a:ext cx="8244191" cy="1077218"/>
          </a:xfrm>
          <a:prstGeom prst="rect">
            <a:avLst/>
          </a:prstGeom>
          <a:noFill/>
        </p:spPr>
        <p:txBody>
          <a:bodyPr wrap="square" rtlCol="0">
            <a:spAutoFit/>
          </a:bodyPr>
          <a:lstStyle/>
          <a:p>
            <a:r>
              <a:rPr lang="en-US" sz="3200" dirty="0">
                <a:solidFill>
                  <a:schemeClr val="accent4">
                    <a:lumMod val="60000"/>
                    <a:lumOff val="40000"/>
                  </a:schemeClr>
                </a:solidFill>
                <a:effectLst>
                  <a:outerShdw blurRad="38100" dist="38100" dir="2700000" algn="tl">
                    <a:srgbClr val="000000">
                      <a:alpha val="43137"/>
                    </a:srgbClr>
                  </a:outerShdw>
                </a:effectLst>
              </a:rPr>
              <a:t>world</a:t>
            </a:r>
            <a:r>
              <a:rPr lang="en-US" sz="3200" dirty="0">
                <a:effectLst>
                  <a:outerShdw blurRad="38100" dist="38100" dir="2700000" algn="tl">
                    <a:srgbClr val="000000">
                      <a:alpha val="43137"/>
                    </a:srgbClr>
                  </a:outerShdw>
                </a:effectLst>
              </a:rPr>
              <a:t> ~ </a:t>
            </a:r>
            <a:r>
              <a:rPr lang="en-US" sz="3200" i="1" dirty="0" err="1">
                <a:solidFill>
                  <a:schemeClr val="accent4">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kosmos</a:t>
            </a:r>
            <a:r>
              <a:rPr lang="en-US" sz="3200" dirty="0">
                <a:effectLst>
                  <a:outerShdw blurRad="38100" dist="38100" dir="2700000" algn="tl">
                    <a:srgbClr val="000000">
                      <a:alpha val="43137"/>
                    </a:srgbClr>
                  </a:outerShdw>
                </a:effectLst>
              </a:rPr>
              <a:t> – </a:t>
            </a:r>
            <a:r>
              <a:rPr lang="en-US" sz="3200" i="1" dirty="0">
                <a:effectLst>
                  <a:outerShdw blurRad="38100" dist="38100" dir="2700000" algn="tl">
                    <a:srgbClr val="000000">
                      <a:alpha val="43137"/>
                    </a:srgbClr>
                  </a:outerShdw>
                </a:effectLst>
              </a:rPr>
              <a:t>the system that sets itself up as independent from God</a:t>
            </a:r>
            <a:endParaRPr lang="en-US" sz="4800" i="1" dirty="0">
              <a:solidFill>
                <a:schemeClr val="accent4">
                  <a:lumMod val="60000"/>
                  <a:lumOff val="40000"/>
                </a:schemeClr>
              </a:solidFill>
              <a:effectLst>
                <a:outerShdw blurRad="38100" dist="38100" dir="2700000" algn="tl">
                  <a:srgbClr val="000000">
                    <a:alpha val="43137"/>
                  </a:srgbClr>
                </a:outerShdw>
              </a:effectLst>
            </a:endParaRPr>
          </a:p>
        </p:txBody>
      </p:sp>
      <p:sp>
        <p:nvSpPr>
          <p:cNvPr id="12" name="TextBox 11">
            <a:extLst>
              <a:ext uri="{FF2B5EF4-FFF2-40B4-BE49-F238E27FC236}">
                <a16:creationId xmlns:a16="http://schemas.microsoft.com/office/drawing/2014/main" id="{980B4F73-29AD-4E64-901B-39DC07052156}"/>
              </a:ext>
            </a:extLst>
          </p:cNvPr>
          <p:cNvSpPr txBox="1"/>
          <p:nvPr/>
        </p:nvSpPr>
        <p:spPr>
          <a:xfrm>
            <a:off x="734438" y="2359575"/>
            <a:ext cx="7850222" cy="1569660"/>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Gal. 4:3 ~ </a:t>
            </a:r>
            <a:r>
              <a:rPr lang="en-US" sz="3200" dirty="0">
                <a:solidFill>
                  <a:schemeClr val="accent4">
                    <a:lumMod val="60000"/>
                    <a:lumOff val="40000"/>
                  </a:schemeClr>
                </a:solidFill>
                <a:effectLst>
                  <a:outerShdw blurRad="38100" dist="38100" dir="2700000" algn="tl">
                    <a:srgbClr val="000000">
                      <a:alpha val="43137"/>
                    </a:srgbClr>
                  </a:outerShdw>
                </a:effectLst>
              </a:rPr>
              <a:t>Even so we, when we were children, were in bondage under the elements of the </a:t>
            </a:r>
          </a:p>
        </p:txBody>
      </p:sp>
      <p:sp>
        <p:nvSpPr>
          <p:cNvPr id="13" name="TextBox 12">
            <a:extLst>
              <a:ext uri="{FF2B5EF4-FFF2-40B4-BE49-F238E27FC236}">
                <a16:creationId xmlns:a16="http://schemas.microsoft.com/office/drawing/2014/main" id="{D33FBEDB-2EE7-41F4-BA4A-9493FC1BA10E}"/>
              </a:ext>
            </a:extLst>
          </p:cNvPr>
          <p:cNvSpPr txBox="1"/>
          <p:nvPr/>
        </p:nvSpPr>
        <p:spPr>
          <a:xfrm>
            <a:off x="3690105" y="3349585"/>
            <a:ext cx="1510894" cy="584775"/>
          </a:xfrm>
          <a:prstGeom prst="rect">
            <a:avLst/>
          </a:prstGeom>
          <a:noFill/>
        </p:spPr>
        <p:txBody>
          <a:bodyPr wrap="square" rtlCol="0">
            <a:spAutoFit/>
          </a:bodyPr>
          <a:lstStyle/>
          <a:p>
            <a:pPr algn="l"/>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kosmo</a:t>
            </a:r>
            <a:r>
              <a:rPr lang="en-US" sz="3200" dirty="0" err="1">
                <a:solidFill>
                  <a:schemeClr val="accent4">
                    <a:lumMod val="60000"/>
                    <a:lumOff val="40000"/>
                  </a:schemeClr>
                </a:solidFill>
              </a:rPr>
              <a:t>s</a:t>
            </a:r>
            <a:r>
              <a:rPr lang="en-US" sz="3200" dirty="0">
                <a:solidFill>
                  <a:schemeClr val="accent4">
                    <a:lumMod val="60000"/>
                    <a:lumOff val="40000"/>
                  </a:schemeClr>
                </a:solidFill>
              </a:rPr>
              <a:t>.</a:t>
            </a:r>
          </a:p>
        </p:txBody>
      </p:sp>
      <p:sp>
        <p:nvSpPr>
          <p:cNvPr id="14" name="TextBox 13">
            <a:extLst>
              <a:ext uri="{FF2B5EF4-FFF2-40B4-BE49-F238E27FC236}">
                <a16:creationId xmlns:a16="http://schemas.microsoft.com/office/drawing/2014/main" id="{2252CEC1-BC1A-467E-BB3F-0F7210ADC923}"/>
              </a:ext>
            </a:extLst>
          </p:cNvPr>
          <p:cNvSpPr txBox="1"/>
          <p:nvPr/>
        </p:nvSpPr>
        <p:spPr>
          <a:xfrm>
            <a:off x="3679021" y="3331136"/>
            <a:ext cx="1458997" cy="598099"/>
          </a:xfrm>
          <a:prstGeom prst="rect">
            <a:avLst/>
          </a:prstGeom>
          <a:noFill/>
        </p:spPr>
        <p:txBody>
          <a:bodyPr wrap="square" rtlCol="0">
            <a:spAutoFit/>
          </a:bodyPr>
          <a:lstStyle/>
          <a:p>
            <a:pPr algn="l"/>
            <a:r>
              <a:rPr lang="en-US" sz="3200" dirty="0">
                <a:solidFill>
                  <a:schemeClr val="accent4">
                    <a:lumMod val="60000"/>
                    <a:lumOff val="40000"/>
                  </a:schemeClr>
                </a:solidFill>
              </a:rPr>
              <a:t>world.</a:t>
            </a:r>
          </a:p>
        </p:txBody>
      </p:sp>
      <p:sp>
        <p:nvSpPr>
          <p:cNvPr id="15" name="TextBox 14">
            <a:extLst>
              <a:ext uri="{FF2B5EF4-FFF2-40B4-BE49-F238E27FC236}">
                <a16:creationId xmlns:a16="http://schemas.microsoft.com/office/drawing/2014/main" id="{8ED6FB9F-9D11-44FA-94D2-238E1ED3EF57}"/>
              </a:ext>
            </a:extLst>
          </p:cNvPr>
          <p:cNvSpPr txBox="1"/>
          <p:nvPr/>
        </p:nvSpPr>
        <p:spPr>
          <a:xfrm>
            <a:off x="445377" y="3859138"/>
            <a:ext cx="8244191" cy="2062103"/>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2 Cor. 3-4 (NASB) ~ </a:t>
            </a:r>
            <a:r>
              <a:rPr lang="en-US" sz="3200" baseline="30000" dirty="0">
                <a:effectLst>
                  <a:outerShdw blurRad="38100" dist="38100" dir="2700000" algn="tl">
                    <a:srgbClr val="000000">
                      <a:alpha val="43137"/>
                    </a:srgbClr>
                  </a:outerShdw>
                </a:effectLst>
              </a:rPr>
              <a:t>3</a:t>
            </a:r>
            <a:r>
              <a:rPr lang="en-US" sz="3200" dirty="0">
                <a:effectLst>
                  <a:outerShdw blurRad="38100" dist="38100" dir="2700000" algn="tl">
                    <a:srgbClr val="000000">
                      <a:alpha val="43137"/>
                    </a:srgbClr>
                  </a:outerShdw>
                </a:effectLst>
              </a:rPr>
              <a:t> </a:t>
            </a:r>
            <a:r>
              <a:rPr lang="en-US" sz="3200" dirty="0">
                <a:solidFill>
                  <a:schemeClr val="accent4">
                    <a:lumMod val="60000"/>
                    <a:lumOff val="40000"/>
                  </a:schemeClr>
                </a:solidFill>
                <a:effectLst>
                  <a:outerShdw blurRad="38100" dist="38100" dir="2700000" algn="tl">
                    <a:srgbClr val="000000">
                      <a:alpha val="43137"/>
                    </a:srgbClr>
                  </a:outerShdw>
                </a:effectLst>
              </a:rPr>
              <a:t>And even if our gospel is veiled, it is veiled to those who are perishing, </a:t>
            </a:r>
            <a:r>
              <a:rPr lang="en-US" sz="3200" baseline="30000" dirty="0">
                <a:effectLst>
                  <a:outerShdw blurRad="38100" dist="38100" dir="2700000" algn="tl">
                    <a:srgbClr val="000000">
                      <a:alpha val="43137"/>
                    </a:srgbClr>
                  </a:outerShdw>
                </a:effectLst>
              </a:rPr>
              <a:t>4</a:t>
            </a:r>
            <a:r>
              <a:rPr lang="en-US" sz="3200" dirty="0">
                <a:effectLst>
                  <a:outerShdw blurRad="38100" dist="38100" dir="2700000" algn="tl">
                    <a:srgbClr val="000000">
                      <a:alpha val="43137"/>
                    </a:srgbClr>
                  </a:outerShdw>
                </a:effectLst>
              </a:rPr>
              <a:t> </a:t>
            </a:r>
            <a:r>
              <a:rPr lang="en-US" sz="3200" dirty="0">
                <a:solidFill>
                  <a:schemeClr val="accent4">
                    <a:lumMod val="60000"/>
                    <a:lumOff val="40000"/>
                  </a:schemeClr>
                </a:solidFill>
                <a:effectLst>
                  <a:outerShdw blurRad="38100" dist="38100" dir="2700000" algn="tl">
                    <a:srgbClr val="000000">
                      <a:alpha val="43137"/>
                    </a:srgbClr>
                  </a:outerShdw>
                </a:effectLst>
              </a:rPr>
              <a:t>in whose case the god of this world has blinded the minds of the unbelieving … </a:t>
            </a:r>
            <a:endParaRPr lang="en-US" sz="7200" i="1" dirty="0">
              <a:solidFill>
                <a:schemeClr val="accent4">
                  <a:lumMod val="60000"/>
                  <a:lumOff val="4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7891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iterate type="lt">
                                    <p:tmPct val="0"/>
                                  </p:iterate>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45" presetClass="exit" presetSubtype="0" fill="hold" grpId="1" nodeType="clickEffect">
                                  <p:stCondLst>
                                    <p:cond delay="0"/>
                                  </p:stCondLst>
                                  <p:iterate type="lt">
                                    <p:tmPct val="10000"/>
                                  </p:iterate>
                                  <p:childTnLst>
                                    <p:animEffect transition="out" filter="fade">
                                      <p:cBhvr>
                                        <p:cTn id="19" dur="500"/>
                                        <p:tgtEl>
                                          <p:spTgt spid="14"/>
                                        </p:tgtEl>
                                      </p:cBhvr>
                                    </p:animEffect>
                                    <p:anim calcmode="lin" valueType="num">
                                      <p:cBhvr>
                                        <p:cTn id="20" dur="500"/>
                                        <p:tgtEl>
                                          <p:spTgt spid="1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1" dur="500"/>
                                        <p:tgtEl>
                                          <p:spTgt spid="14"/>
                                        </p:tgtEl>
                                        <p:attrNameLst>
                                          <p:attrName>ppt_h</p:attrName>
                                        </p:attrNameLst>
                                      </p:cBhvr>
                                      <p:tavLst>
                                        <p:tav tm="0">
                                          <p:val>
                                            <p:strVal val="ppt_h"/>
                                          </p:val>
                                        </p:tav>
                                        <p:tav tm="100000">
                                          <p:val>
                                            <p:strVal val="ppt_h"/>
                                          </p:val>
                                        </p:tav>
                                      </p:tavLst>
                                    </p:anim>
                                    <p:set>
                                      <p:cBhvr>
                                        <p:cTn id="22" dur="1" fill="hold">
                                          <p:stCondLst>
                                            <p:cond delay="499"/>
                                          </p:stCondLst>
                                        </p:cTn>
                                        <p:tgtEl>
                                          <p:spTgt spid="14"/>
                                        </p:tgtEl>
                                        <p:attrNameLst>
                                          <p:attrName>style.visibility</p:attrName>
                                        </p:attrNameLst>
                                      </p:cBhvr>
                                      <p:to>
                                        <p:strVal val="hidden"/>
                                      </p:to>
                                    </p:set>
                                  </p:childTnLst>
                                </p:cTn>
                              </p:par>
                              <p:par>
                                <p:cTn id="23" presetID="45" presetClass="entr" presetSubtype="0" fill="hold" grpId="0" nodeType="withEffect">
                                  <p:stCondLst>
                                    <p:cond delay="250"/>
                                  </p:stCondLst>
                                  <p:iterate type="lt">
                                    <p:tmPct val="10000"/>
                                  </p:iterate>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anim calcmode="lin" valueType="num">
                                      <p:cBhvr>
                                        <p:cTn id="26" dur="500" fill="hold"/>
                                        <p:tgtEl>
                                          <p:spTgt spid="13"/>
                                        </p:tgtEl>
                                        <p:attrNameLst>
                                          <p:attrName>ppt_w</p:attrName>
                                        </p:attrNameLst>
                                      </p:cBhvr>
                                      <p:tavLst>
                                        <p:tav tm="0" fmla="#ppt_w*sin(2.5*pi*$)">
                                          <p:val>
                                            <p:fltVal val="0"/>
                                          </p:val>
                                        </p:tav>
                                        <p:tav tm="100000">
                                          <p:val>
                                            <p:fltVal val="1"/>
                                          </p:val>
                                        </p:tav>
                                      </p:tavLst>
                                    </p:anim>
                                    <p:anim calcmode="lin" valueType="num">
                                      <p:cBhvr>
                                        <p:cTn id="27"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par>
                                <p:cTn id="38" presetID="3" presetClass="emph" presetSubtype="2" fill="hold" grpId="1" nodeType="withEffect">
                                  <p:stCondLst>
                                    <p:cond delay="0"/>
                                  </p:stCondLst>
                                  <p:childTnLst>
                                    <p:animClr clrSpc="rgb" dir="cw">
                                      <p:cBhvr override="childStyle">
                                        <p:cTn id="39" dur="500" fill="hold"/>
                                        <p:tgtEl>
                                          <p:spTgt spid="3"/>
                                        </p:tgtEl>
                                        <p:attrNameLst>
                                          <p:attrName>style.color</p:attrName>
                                        </p:attrNameLst>
                                      </p:cBhvr>
                                      <p:to>
                                        <a:schemeClr val="accent2"/>
                                      </p:to>
                                    </p:animClr>
                                  </p:childTnLst>
                                </p:cTn>
                              </p:par>
                              <p:par>
                                <p:cTn id="40" presetID="3" presetClass="emph" presetSubtype="2" fill="hold" grpId="1" nodeType="withEffect">
                                  <p:stCondLst>
                                    <p:cond delay="0"/>
                                  </p:stCondLst>
                                  <p:childTnLst>
                                    <p:animClr clrSpc="rgb" dir="cw">
                                      <p:cBhvr override="childStyle">
                                        <p:cTn id="41" dur="500" fill="hold"/>
                                        <p:tgtEl>
                                          <p:spTgt spid="12"/>
                                        </p:tgtEl>
                                        <p:attrNameLst>
                                          <p:attrName>style.color</p:attrName>
                                        </p:attrNameLst>
                                      </p:cBhvr>
                                      <p:to>
                                        <a:schemeClr val="accent2"/>
                                      </p:to>
                                    </p:animClr>
                                  </p:childTnLst>
                                </p:cTn>
                              </p:par>
                              <p:par>
                                <p:cTn id="42" presetID="3" presetClass="emph" presetSubtype="2" fill="hold" grpId="2" nodeType="withEffect">
                                  <p:stCondLst>
                                    <p:cond delay="0"/>
                                  </p:stCondLst>
                                  <p:iterate type="lt">
                                    <p:tmPct val="0"/>
                                  </p:iterate>
                                  <p:childTnLst>
                                    <p:animClr clrSpc="rgb" dir="cw">
                                      <p:cBhvr override="childStyle">
                                        <p:cTn id="43" dur="500" fill="hold"/>
                                        <p:tgtEl>
                                          <p:spTgt spid="14"/>
                                        </p:tgtEl>
                                        <p:attrNameLst>
                                          <p:attrName>style.color</p:attrName>
                                        </p:attrNameLst>
                                      </p:cBhvr>
                                      <p:to>
                                        <a:schemeClr val="accent2"/>
                                      </p:to>
                                    </p:animClr>
                                  </p:childTnLst>
                                </p:cTn>
                              </p:par>
                              <p:par>
                                <p:cTn id="44" presetID="3" presetClass="emph" presetSubtype="2" fill="hold" grpId="1" nodeType="withEffect">
                                  <p:stCondLst>
                                    <p:cond delay="0"/>
                                  </p:stCondLst>
                                  <p:iterate type="lt">
                                    <p:tmPct val="0"/>
                                  </p:iterate>
                                  <p:childTnLst>
                                    <p:animClr clrSpc="rgb" dir="cw">
                                      <p:cBhvr override="childStyle">
                                        <p:cTn id="45" dur="500" fill="hold"/>
                                        <p:tgtEl>
                                          <p:spTgt spid="1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 grpId="0"/>
      <p:bldP spid="3" grpId="1"/>
      <p:bldP spid="12" grpId="0"/>
      <p:bldP spid="12" grpId="1"/>
      <p:bldP spid="13" grpId="0"/>
      <p:bldP spid="13" grpId="1"/>
      <p:bldP spid="14" grpId="0"/>
      <p:bldP spid="14" grpId="1"/>
      <p:bldP spid="14" grpId="2"/>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CFDE66-D933-41C9-A0FD-C4CFE2FA1838}"/>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1:1-12</a:t>
            </a:r>
          </a:p>
        </p:txBody>
      </p:sp>
    </p:spTree>
    <p:extLst>
      <p:ext uri="{BB962C8B-B14F-4D97-AF65-F5344CB8AC3E}">
        <p14:creationId xmlns:p14="http://schemas.microsoft.com/office/powerpoint/2010/main" val="638368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1 Peter">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1 Peter">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3200" dirty="0">
            <a:solidFill>
              <a:schemeClr val="accent4">
                <a:lumMod val="60000"/>
                <a:lumOff val="40000"/>
              </a:schemeClr>
            </a:solidFill>
          </a:defRPr>
        </a:defPPr>
      </a:lstStyle>
    </a:txDef>
  </a:objectDefaults>
  <a:extraClrSchemeLst/>
  <a:extLst>
    <a:ext uri="{05A4C25C-085E-4340-85A3-A5531E510DB2}">
      <thm15:themeFamily xmlns:thm15="http://schemas.microsoft.com/office/thememl/2012/main" name="Presentation3" id="{DAF4B5C9-370A-4359-A443-302761C5E357}" vid="{AC8D97E7-3004-4F56-AC72-D240B1F9303B}"/>
    </a:ext>
  </a:extLst>
</a:theme>
</file>

<file path=docProps/app.xml><?xml version="1.0" encoding="utf-8"?>
<Properties xmlns="http://schemas.openxmlformats.org/officeDocument/2006/extended-properties" xmlns:vt="http://schemas.openxmlformats.org/officeDocument/2006/docPropsVTypes">
  <Template>1_Peter</Template>
  <TotalTime>0</TotalTime>
  <Words>799</Words>
  <Application>Microsoft Office PowerPoint</Application>
  <PresentationFormat>On-screen Show (4:3)</PresentationFormat>
  <Paragraphs>116</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Cuivrerie</vt:lpstr>
      <vt:lpstr>Calibri</vt:lpstr>
      <vt:lpstr>Times New Roman</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14</cp:revision>
  <dcterms:created xsi:type="dcterms:W3CDTF">2018-10-18T02:55:21Z</dcterms:created>
  <dcterms:modified xsi:type="dcterms:W3CDTF">2018-10-21T12:01:27Z</dcterms:modified>
</cp:coreProperties>
</file>